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1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2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1" r:id="rId74"/>
    <p:sldId id="602" r:id="rId75"/>
    <p:sldId id="461" r:id="rId76"/>
    <p:sldId id="462" r:id="rId77"/>
    <p:sldId id="463" r:id="rId78"/>
    <p:sldId id="464" r:id="rId79"/>
    <p:sldId id="465" r:id="rId80"/>
    <p:sldId id="466" r:id="rId81"/>
    <p:sldId id="467" r:id="rId82"/>
    <p:sldId id="468" r:id="rId83"/>
    <p:sldId id="469" r:id="rId84"/>
    <p:sldId id="470" r:id="rId85"/>
    <p:sldId id="471" r:id="rId86"/>
    <p:sldId id="472" r:id="rId87"/>
    <p:sldId id="603" r:id="rId88"/>
    <p:sldId id="604" r:id="rId89"/>
    <p:sldId id="605" r:id="rId90"/>
    <p:sldId id="606" r:id="rId91"/>
    <p:sldId id="607" r:id="rId92"/>
    <p:sldId id="608" r:id="rId93"/>
    <p:sldId id="609" r:id="rId94"/>
    <p:sldId id="539" r:id="rId95"/>
    <p:sldId id="540" r:id="rId96"/>
    <p:sldId id="542" r:id="rId97"/>
    <p:sldId id="543" r:id="rId98"/>
  </p:sldIdLst>
  <p:sldSz cx="9144000" cy="6858000" type="screen4x3"/>
  <p:notesSz cx="6858000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6404" autoAdjust="0"/>
  </p:normalViewPr>
  <p:slideViewPr>
    <p:cSldViewPr>
      <p:cViewPr varScale="1">
        <p:scale>
          <a:sx n="63" d="100"/>
          <a:sy n="63" d="100"/>
        </p:scale>
        <p:origin x="7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Dirección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Administrativo(a)</a:t>
          </a: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</a:t>
          </a: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Deporte</a:t>
          </a: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Educación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Pública</a:t>
          </a:r>
          <a:endParaRPr lang="es-ES" sz="1200" b="0" dirty="0" smtClean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Prioritarios</a:t>
          </a: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Dirección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93390" custScaleY="117598" custLinFactNeighborY="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182560" custScaleY="95302" custLinFactNeighborY="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9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91802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91802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91802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91802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 val="init"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Y="81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Y="8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DBD1A3B5-8C1B-4C7B-91A9-4BB4C82B3928}">
      <dgm:prSet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8553C86C-7A36-467B-A8F1-0F4824A6FEE0}" type="parTrans" cxnId="{DDBF7977-754A-4922-8D9F-ABE1AC3648F2}">
      <dgm:prSet/>
      <dgm:spPr/>
      <dgm:t>
        <a:bodyPr/>
        <a:lstStyle/>
        <a:p>
          <a:endParaRPr lang="es-ES" sz="1200"/>
        </a:p>
      </dgm:t>
    </dgm:pt>
    <dgm:pt modelId="{8ED820E3-1682-4808-B726-80AF4B637918}" type="sibTrans" cxnId="{DDBF7977-754A-4922-8D9F-ABE1AC3648F2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Coordinador(a)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266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6113A11E-8751-434E-A197-7DD0C15E6891}" type="pres">
      <dgm:prSet presAssocID="{8553C86C-7A36-467B-A8F1-0F4824A6FEE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7D29E8C-0250-489F-AD7C-4015CF58576E}" type="pres">
      <dgm:prSet presAssocID="{DBD1A3B5-8C1B-4C7B-91A9-4BB4C82B3928}" presName="hierRoot2" presStyleCnt="0">
        <dgm:presLayoutVars>
          <dgm:hierBranch val="init"/>
        </dgm:presLayoutVars>
      </dgm:prSet>
      <dgm:spPr/>
    </dgm:pt>
    <dgm:pt modelId="{7ED65A3D-19CD-46A8-BDAE-5B33DE32BD1F}" type="pres">
      <dgm:prSet presAssocID="{DBD1A3B5-8C1B-4C7B-91A9-4BB4C82B3928}" presName="rootComposite" presStyleCnt="0"/>
      <dgm:spPr/>
    </dgm:pt>
    <dgm:pt modelId="{B4665A00-3C91-4F59-8FE3-DDE25D36672F}" type="pres">
      <dgm:prSet presAssocID="{DBD1A3B5-8C1B-4C7B-91A9-4BB4C82B392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58F0DC-CA67-4C6F-B90E-3A21BA4442C6}" type="pres">
      <dgm:prSet presAssocID="{DBD1A3B5-8C1B-4C7B-91A9-4BB4C82B3928}" presName="rootConnector" presStyleLbl="node3" presStyleIdx="0" presStyleCnt="3"/>
      <dgm:spPr/>
      <dgm:t>
        <a:bodyPr/>
        <a:lstStyle/>
        <a:p>
          <a:endParaRPr lang="es-ES"/>
        </a:p>
      </dgm:t>
    </dgm:pt>
    <dgm:pt modelId="{0285BEFE-A6E8-41ED-8C9E-D5D71D6ADA7C}" type="pres">
      <dgm:prSet presAssocID="{DBD1A3B5-8C1B-4C7B-91A9-4BB4C82B3928}" presName="hierChild4" presStyleCnt="0"/>
      <dgm:spPr/>
    </dgm:pt>
    <dgm:pt modelId="{D1AB4506-F054-4EE0-AE50-41B7CBAB6F14}" type="pres">
      <dgm:prSet presAssocID="{DBD1A3B5-8C1B-4C7B-91A9-4BB4C82B3928}" presName="hierChild5" presStyleCnt="0"/>
      <dgm:spPr/>
    </dgm:pt>
    <dgm:pt modelId="{20B8274B-DB9F-421E-8BFB-644DCCC286D4}" type="pres">
      <dgm:prSet presAssocID="{C93589B0-4277-4D93-9494-8B1118B58FA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2" presStyleCnt="3" custScaleY="729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LinFactNeighborY="32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7F99DC4E-B606-4DBF-AF0B-4543F5B67262}" type="presOf" srcId="{DBD1A3B5-8C1B-4C7B-91A9-4BB4C82B3928}" destId="{B4665A00-3C91-4F59-8FE3-DDE25D36672F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19BF568-D9B7-43C8-B439-2CB29AFF8ABC}" type="presOf" srcId="{DBD1A3B5-8C1B-4C7B-91A9-4BB4C82B3928}" destId="{4C58F0DC-CA67-4C6F-B90E-3A21BA4442C6}" srcOrd="1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54FFEF91-BE5A-426E-ACB9-1AAB7D6415F0}" type="presOf" srcId="{8553C86C-7A36-467B-A8F1-0F4824A6FEE0}" destId="{6113A11E-8751-434E-A197-7DD0C15E6891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1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2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DDBF7977-754A-4922-8D9F-ABE1AC3648F2}" srcId="{08C3753C-2000-4DEE-932F-38BF28FD84F7}" destId="{DBD1A3B5-8C1B-4C7B-91A9-4BB4C82B3928}" srcOrd="0" destOrd="0" parTransId="{8553C86C-7A36-467B-A8F1-0F4824A6FEE0}" sibTransId="{8ED820E3-1682-4808-B726-80AF4B637918}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F35D8627-361E-4200-B9A5-ABD176E887AF}" type="presParOf" srcId="{E5C68DA7-CE1C-400E-BE1B-C902D9553D4C}" destId="{6113A11E-8751-434E-A197-7DD0C15E6891}" srcOrd="0" destOrd="0" presId="urn:microsoft.com/office/officeart/2005/8/layout/orgChart1"/>
    <dgm:cxn modelId="{2C88274D-D425-4B66-AC06-DE7A85DDA775}" type="presParOf" srcId="{E5C68DA7-CE1C-400E-BE1B-C902D9553D4C}" destId="{B7D29E8C-0250-489F-AD7C-4015CF58576E}" srcOrd="1" destOrd="0" presId="urn:microsoft.com/office/officeart/2005/8/layout/orgChart1"/>
    <dgm:cxn modelId="{B11E8B57-6689-47E8-8C5C-4C34E8FD3503}" type="presParOf" srcId="{B7D29E8C-0250-489F-AD7C-4015CF58576E}" destId="{7ED65A3D-19CD-46A8-BDAE-5B33DE32BD1F}" srcOrd="0" destOrd="0" presId="urn:microsoft.com/office/officeart/2005/8/layout/orgChart1"/>
    <dgm:cxn modelId="{38119177-EE26-438E-A9DE-CA9CFDE0BEDC}" type="presParOf" srcId="{7ED65A3D-19CD-46A8-BDAE-5B33DE32BD1F}" destId="{B4665A00-3C91-4F59-8FE3-DDE25D36672F}" srcOrd="0" destOrd="0" presId="urn:microsoft.com/office/officeart/2005/8/layout/orgChart1"/>
    <dgm:cxn modelId="{DF5EFCC0-FD0F-4677-9192-582DA4340F00}" type="presParOf" srcId="{7ED65A3D-19CD-46A8-BDAE-5B33DE32BD1F}" destId="{4C58F0DC-CA67-4C6F-B90E-3A21BA4442C6}" srcOrd="1" destOrd="0" presId="urn:microsoft.com/office/officeart/2005/8/layout/orgChart1"/>
    <dgm:cxn modelId="{55D9FE66-4839-4026-A9B8-912F5D6D2F80}" type="presParOf" srcId="{B7D29E8C-0250-489F-AD7C-4015CF58576E}" destId="{0285BEFE-A6E8-41ED-8C9E-D5D71D6ADA7C}" srcOrd="1" destOrd="0" presId="urn:microsoft.com/office/officeart/2005/8/layout/orgChart1"/>
    <dgm:cxn modelId="{D0920999-7D1F-4C39-91A2-502D2578E769}" type="presParOf" srcId="{B7D29E8C-0250-489F-AD7C-4015CF58576E}" destId="{D1AB4506-F054-4EE0-AE50-41B7CBAB6F14}" srcOrd="2" destOrd="0" presId="urn:microsoft.com/office/officeart/2005/8/layout/orgChart1"/>
    <dgm:cxn modelId="{D76CFDD5-E7AB-45A1-84E4-BDB995FA594C}" type="presParOf" srcId="{E5C68DA7-CE1C-400E-BE1B-C902D9553D4C}" destId="{20B8274B-DB9F-421E-8BFB-644DCCC286D4}" srcOrd="2" destOrd="0" presId="urn:microsoft.com/office/officeart/2005/8/layout/orgChart1"/>
    <dgm:cxn modelId="{48DD1332-89A6-4C55-A3F5-BD3B5C6DD961}" type="presParOf" srcId="{E5C68DA7-CE1C-400E-BE1B-C902D9553D4C}" destId="{AB16F134-54F7-4B74-BEE3-550A4A800798}" srcOrd="3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4" destOrd="0" presId="urn:microsoft.com/office/officeart/2005/8/layout/orgChart1"/>
    <dgm:cxn modelId="{F61383D2-CE0F-4076-B3D9-A99FD2B4C73B}" type="presParOf" srcId="{E5C68DA7-CE1C-400E-BE1B-C902D9553D4C}" destId="{FBC84BD2-AD80-498B-96D9-EDC41C752A49}" srcOrd="5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40F9965A-0C39-4A49-95BC-E3505F981A96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83D1D29F-C802-406E-BE1E-AFE93533CA95}" type="parTrans" cxnId="{B9F5F127-0B5C-4E82-ABF3-6A03658EB76F}">
      <dgm:prSet/>
      <dgm:spPr/>
      <dgm:t>
        <a:bodyPr/>
        <a:lstStyle/>
        <a:p>
          <a:endParaRPr lang="es-ES"/>
        </a:p>
      </dgm:t>
    </dgm:pt>
    <dgm:pt modelId="{11C4947F-AA71-43C4-A165-69E416638F48}" type="sibTrans" cxnId="{B9F5F127-0B5C-4E82-ABF3-6A03658EB76F}">
      <dgm:prSet/>
      <dgm:spPr/>
      <dgm:t>
        <a:bodyPr/>
        <a:lstStyle/>
        <a:p>
          <a:endParaRPr lang="es-ES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1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1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2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8A294A43-82D0-44FD-A562-42DD9C0270DB}" type="pres">
      <dgm:prSet presAssocID="{83D1D29F-C802-406E-BE1E-AFE93533CA9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2A6F2F8-B198-464B-BC86-A4D0501B0A5E}" type="pres">
      <dgm:prSet presAssocID="{40F9965A-0C39-4A49-95BC-E3505F981A96}" presName="hierRoot2" presStyleCnt="0">
        <dgm:presLayoutVars>
          <dgm:hierBranch val="init"/>
        </dgm:presLayoutVars>
      </dgm:prSet>
      <dgm:spPr/>
    </dgm:pt>
    <dgm:pt modelId="{4C95933C-1EBE-41F7-B0E1-7DC1BEFF619D}" type="pres">
      <dgm:prSet presAssocID="{40F9965A-0C39-4A49-95BC-E3505F981A96}" presName="rootComposite" presStyleCnt="0"/>
      <dgm:spPr/>
    </dgm:pt>
    <dgm:pt modelId="{6F433DA3-3A74-4DD2-BFF9-541FBBA2EF5D}" type="pres">
      <dgm:prSet presAssocID="{40F9965A-0C39-4A49-95BC-E3505F981A9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5407C-436F-48B9-9652-E2C08F120EBC}" type="pres">
      <dgm:prSet presAssocID="{40F9965A-0C39-4A49-95BC-E3505F981A96}" presName="rootConnector" presStyleLbl="node3" presStyleIdx="1" presStyleCnt="2"/>
      <dgm:spPr/>
      <dgm:t>
        <a:bodyPr/>
        <a:lstStyle/>
        <a:p>
          <a:endParaRPr lang="es-ES"/>
        </a:p>
      </dgm:t>
    </dgm:pt>
    <dgm:pt modelId="{5766CC51-25F8-4F62-B933-5EE1CEFE00FA}" type="pres">
      <dgm:prSet presAssocID="{40F9965A-0C39-4A49-95BC-E3505F981A96}" presName="hierChild4" presStyleCnt="0"/>
      <dgm:spPr/>
    </dgm:pt>
    <dgm:pt modelId="{A56B136B-3B65-4FC2-BF00-F5B9DD3B07F0}" type="pres">
      <dgm:prSet presAssocID="{40F9965A-0C39-4A49-95BC-E3505F981A9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2264E77B-E9AE-432A-A156-339991ECD133}" type="presOf" srcId="{40F9965A-0C39-4A49-95BC-E3505F981A96}" destId="{6F433DA3-3A74-4DD2-BFF9-541FBBA2EF5D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EADA666F-6163-4BD9-8DF6-A333B48BCFEE}" type="presOf" srcId="{40F9965A-0C39-4A49-95BC-E3505F981A96}" destId="{F615407C-436F-48B9-9652-E2C08F120EBC}" srcOrd="1" destOrd="0" presId="urn:microsoft.com/office/officeart/2005/8/layout/orgChart1"/>
    <dgm:cxn modelId="{F3A2C812-6497-4576-B583-B7ADD0996153}" type="presOf" srcId="{83D1D29F-C802-406E-BE1E-AFE93533CA95}" destId="{8A294A43-82D0-44FD-A562-42DD9C0270DB}" srcOrd="0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2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B9F5F127-0B5C-4E82-ABF3-6A03658EB76F}" srcId="{87B3DF42-E808-4898-A7EE-10BCD2511D87}" destId="{40F9965A-0C39-4A49-95BC-E3505F981A96}" srcOrd="1" destOrd="0" parTransId="{83D1D29F-C802-406E-BE1E-AFE93533CA95}" sibTransId="{11C4947F-AA71-43C4-A165-69E416638F48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0D36FF34-F3FF-493F-9732-E3A945EA315B}" type="presParOf" srcId="{70DE5199-9356-4319-BF02-A8688E9546A0}" destId="{8A294A43-82D0-44FD-A562-42DD9C0270DB}" srcOrd="2" destOrd="0" presId="urn:microsoft.com/office/officeart/2005/8/layout/orgChart1"/>
    <dgm:cxn modelId="{9A217E8D-1B28-4AC7-B09E-CF02CCC5FA33}" type="presParOf" srcId="{70DE5199-9356-4319-BF02-A8688E9546A0}" destId="{C2A6F2F8-B198-464B-BC86-A4D0501B0A5E}" srcOrd="3" destOrd="0" presId="urn:microsoft.com/office/officeart/2005/8/layout/orgChart1"/>
    <dgm:cxn modelId="{8E0E31E8-89A7-44F0-A6F8-5D4E0EF26B26}" type="presParOf" srcId="{C2A6F2F8-B198-464B-BC86-A4D0501B0A5E}" destId="{4C95933C-1EBE-41F7-B0E1-7DC1BEFF619D}" srcOrd="0" destOrd="0" presId="urn:microsoft.com/office/officeart/2005/8/layout/orgChart1"/>
    <dgm:cxn modelId="{E23FCF67-40DE-43E3-9C76-A47C2C41DC80}" type="presParOf" srcId="{4C95933C-1EBE-41F7-B0E1-7DC1BEFF619D}" destId="{6F433DA3-3A74-4DD2-BFF9-541FBBA2EF5D}" srcOrd="0" destOrd="0" presId="urn:microsoft.com/office/officeart/2005/8/layout/orgChart1"/>
    <dgm:cxn modelId="{12EB122A-EBE5-4F2D-811D-E113BB252BDF}" type="presParOf" srcId="{4C95933C-1EBE-41F7-B0E1-7DC1BEFF619D}" destId="{F615407C-436F-48B9-9652-E2C08F120EBC}" srcOrd="1" destOrd="0" presId="urn:microsoft.com/office/officeart/2005/8/layout/orgChart1"/>
    <dgm:cxn modelId="{5BC26BEA-B66D-444E-9B43-D989BCEB0293}" type="presParOf" srcId="{C2A6F2F8-B198-464B-BC86-A4D0501B0A5E}" destId="{5766CC51-25F8-4F62-B933-5EE1CEFE00FA}" srcOrd="1" destOrd="0" presId="urn:microsoft.com/office/officeart/2005/8/layout/orgChart1"/>
    <dgm:cxn modelId="{FD312CC2-FBDD-44AD-84B7-01C252ABC06F}" type="presParOf" srcId="{C2A6F2F8-B198-464B-BC86-A4D0501B0A5E}" destId="{A56B136B-3B65-4FC2-BF00-F5B9DD3B07F0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4E56966-99A0-4906-8CC5-38EBDF74A9CB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06BDB05B-11ED-4285-871F-953D7DFFCF57}" type="parTrans" cxnId="{9B4CDE7A-8562-47EE-9512-2A6BEE79D9C5}">
      <dgm:prSet/>
      <dgm:spPr/>
      <dgm:t>
        <a:bodyPr/>
        <a:lstStyle/>
        <a:p>
          <a:endParaRPr lang="es-ES" sz="1200"/>
        </a:p>
      </dgm:t>
    </dgm:pt>
    <dgm:pt modelId="{92EB9B5B-7F90-4882-B97B-9F6FB76817D6}" type="sibTrans" cxnId="{9B4CDE7A-8562-47EE-9512-2A6BEE79D9C5}">
      <dgm:prSet/>
      <dgm:spPr/>
      <dgm:t>
        <a:bodyPr/>
        <a:lstStyle/>
        <a:p>
          <a:endParaRPr lang="es-ES" sz="1200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D2C38E-0394-463F-B3FE-BF43B889A732}" type="pres">
      <dgm:prSet presAssocID="{74E56966-99A0-4906-8CC5-38EBDF74A9CB}" presName="hierRoot1" presStyleCnt="0">
        <dgm:presLayoutVars>
          <dgm:hierBranch val="init"/>
        </dgm:presLayoutVars>
      </dgm:prSet>
      <dgm:spPr/>
    </dgm:pt>
    <dgm:pt modelId="{DBC16801-16EF-49F6-B44F-F8C4E6F9FC52}" type="pres">
      <dgm:prSet presAssocID="{74E56966-99A0-4906-8CC5-38EBDF74A9CB}" presName="rootComposite1" presStyleCnt="0"/>
      <dgm:spPr/>
    </dgm:pt>
    <dgm:pt modelId="{86DC2A59-2EA3-4BA1-940B-CC37FBD7A48E}" type="pres">
      <dgm:prSet presAssocID="{74E56966-99A0-4906-8CC5-38EBDF74A9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1907FD-7549-40D1-A379-7B8E0C25F472}" type="pres">
      <dgm:prSet presAssocID="{74E56966-99A0-4906-8CC5-38EBDF74A9C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03E66FE-8974-4013-97A0-BD22160839D3}" type="pres">
      <dgm:prSet presAssocID="{74E56966-99A0-4906-8CC5-38EBDF74A9CB}" presName="hierChild2" presStyleCnt="0"/>
      <dgm:spPr/>
    </dgm:pt>
    <dgm:pt modelId="{444B0839-1D1C-49EA-9C94-26BFDE3C933D}" type="pres">
      <dgm:prSet presAssocID="{5C05A274-70A9-4CAA-AEAE-1C0728945B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19DD8FD-CD70-46ED-93F5-98A155CA3B1D}" type="pres">
      <dgm:prSet presAssocID="{C425FE50-8A89-44E4-BF5D-91046C6413D2}" presName="hierRoot2" presStyleCnt="0">
        <dgm:presLayoutVars>
          <dgm:hierBranch/>
        </dgm:presLayoutVars>
      </dgm:prSet>
      <dgm:spPr/>
    </dgm:pt>
    <dgm:pt modelId="{6235C852-02F7-46C2-AD6D-2AF94CA72082}" type="pres">
      <dgm:prSet presAssocID="{C425FE50-8A89-44E4-BF5D-91046C6413D2}" presName="rootComposite" presStyleCnt="0"/>
      <dgm:spPr/>
    </dgm:pt>
    <dgm:pt modelId="{5F71949A-86C5-4164-B43D-45B18667D1A8}" type="pres">
      <dgm:prSet presAssocID="{C425FE50-8A89-44E4-BF5D-91046C6413D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17E0B-F188-44CF-9435-9B04D7DE6621}" type="pres">
      <dgm:prSet presAssocID="{C425FE50-8A89-44E4-BF5D-91046C6413D2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288E6F-4E6F-4EEB-98B0-F2206632C22F}" type="pres">
      <dgm:prSet presAssocID="{C425FE50-8A89-44E4-BF5D-91046C6413D2}" presName="hierChild4" presStyleCnt="0"/>
      <dgm:spPr/>
    </dgm:pt>
    <dgm:pt modelId="{4B37FF36-01D3-4673-ABBD-0DD9A95EBD9B}" type="pres">
      <dgm:prSet presAssocID="{158E7B21-C8FB-41FB-9CC2-3F91A5FE3A1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3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9690F0BA-A91B-46C8-9E65-5CD3813484FD}" type="pres">
      <dgm:prSet presAssocID="{EABE282F-553D-4A22-BA80-B9C71E03CBF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3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6FA272E-A082-4ECA-A8F7-4F99BD7D439C}" type="pres">
      <dgm:prSet presAssocID="{C425FE50-8A89-44E4-BF5D-91046C6413D2}" presName="hierChild5" presStyleCnt="0"/>
      <dgm:spPr/>
    </dgm:pt>
    <dgm:pt modelId="{E452642F-BC0A-4E5D-ACE7-163C03877CD5}" type="pres">
      <dgm:prSet presAssocID="{74E56966-99A0-4906-8CC5-38EBDF74A9CB}" presName="hierChild3" presStyleCnt="0"/>
      <dgm:spPr/>
    </dgm:pt>
  </dgm:ptLst>
  <dgm:cxnLst>
    <dgm:cxn modelId="{2227386C-6FD2-453B-81E6-B1335485B201}" type="presOf" srcId="{C425FE50-8A89-44E4-BF5D-91046C6413D2}" destId="{5F71949A-86C5-4164-B43D-45B18667D1A8}" srcOrd="0" destOrd="0" presId="urn:microsoft.com/office/officeart/2005/8/layout/orgChart1"/>
    <dgm:cxn modelId="{848FFBD1-4905-427F-BAB2-EA12AAFE9532}" srcId="{74E56966-99A0-4906-8CC5-38EBDF74A9CB}" destId="{C425FE50-8A89-44E4-BF5D-91046C6413D2}" srcOrd="0" destOrd="0" parTransId="{5C05A274-70A9-4CAA-AEAE-1C0728945B96}" sibTransId="{91188EBD-5B60-48E6-83A0-EE046583A15C}"/>
    <dgm:cxn modelId="{6E331895-F3AE-4B89-BD63-3DDEAECEE76F}" type="presOf" srcId="{74E56966-99A0-4906-8CC5-38EBDF74A9CB}" destId="{D21907FD-7549-40D1-A379-7B8E0C25F472}" srcOrd="1" destOrd="0" presId="urn:microsoft.com/office/officeart/2005/8/layout/orgChart1"/>
    <dgm:cxn modelId="{9A63320D-6109-4DF7-8C0E-0BC40FD0D9D7}" type="presOf" srcId="{4404A4BF-B80F-4A13-B0D6-C6615CFF15F8}" destId="{A90AF1C4-E96D-4B4F-A610-9E08A19866C1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735D2C1C-7E89-43DC-90C9-C8563DC58BA7}" type="presOf" srcId="{5C05A274-70A9-4CAA-AEAE-1C0728945B96}" destId="{444B0839-1D1C-49EA-9C94-26BFDE3C933D}" srcOrd="0" destOrd="0" presId="urn:microsoft.com/office/officeart/2005/8/layout/orgChart1"/>
    <dgm:cxn modelId="{37469223-3E87-4F55-BA50-F97E5A0FC4A8}" type="presOf" srcId="{D7E248D2-E2F9-4CFB-A35D-C64017632B7F}" destId="{3263C41D-9499-403E-BD77-1C5D3F8F691B}" srcOrd="1" destOrd="0" presId="urn:microsoft.com/office/officeart/2005/8/layout/orgChart1"/>
    <dgm:cxn modelId="{45C9389F-08DF-401E-93BA-7D47F2D13A2A}" type="presOf" srcId="{158E7B21-C8FB-41FB-9CC2-3F91A5FE3A18}" destId="{4B37FF36-01D3-4673-ABBD-0DD9A95EBD9B}" srcOrd="0" destOrd="0" presId="urn:microsoft.com/office/officeart/2005/8/layout/orgChart1"/>
    <dgm:cxn modelId="{9B4CDE7A-8562-47EE-9512-2A6BEE79D9C5}" srcId="{FDCD71FA-F89E-41EB-8536-0ECE97720571}" destId="{74E56966-99A0-4906-8CC5-38EBDF74A9CB}" srcOrd="0" destOrd="0" parTransId="{06BDB05B-11ED-4285-871F-953D7DFFCF57}" sibTransId="{92EB9B5B-7F90-4882-B97B-9F6FB76817D6}"/>
    <dgm:cxn modelId="{5038DE82-60A0-4AA6-8C2A-77B113E99B10}" type="presOf" srcId="{C425FE50-8A89-44E4-BF5D-91046C6413D2}" destId="{2D317E0B-F188-44CF-9435-9B04D7DE6621}" srcOrd="1" destOrd="0" presId="urn:microsoft.com/office/officeart/2005/8/layout/orgChart1"/>
    <dgm:cxn modelId="{3864F18E-2707-4BAC-B49D-5C2D5A5C33A6}" type="presOf" srcId="{D7E248D2-E2F9-4CFB-A35D-C64017632B7F}" destId="{745C10B2-B697-40FF-819A-84ACADD2D7D8}" srcOrd="0" destOrd="0" presId="urn:microsoft.com/office/officeart/2005/8/layout/orgChart1"/>
    <dgm:cxn modelId="{BBB01935-E835-4624-AA03-A284E57E9299}" type="presOf" srcId="{EABE282F-553D-4A22-BA80-B9C71E03CBF4}" destId="{9690F0BA-A91B-46C8-9E65-5CD3813484FD}" srcOrd="0" destOrd="0" presId="urn:microsoft.com/office/officeart/2005/8/layout/orgChart1"/>
    <dgm:cxn modelId="{4A159C27-AA6C-4920-8652-1C52CD9F9CB5}" type="presOf" srcId="{74E56966-99A0-4906-8CC5-38EBDF74A9CB}" destId="{86DC2A59-2EA3-4BA1-940B-CC37FBD7A48E}" srcOrd="0" destOrd="0" presId="urn:microsoft.com/office/officeart/2005/8/layout/orgChart1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ABC06A6A-9EB9-4FF6-918A-97F26D783593}" type="presOf" srcId="{4404A4BF-B80F-4A13-B0D6-C6615CFF15F8}" destId="{0059DD17-F63E-45F8-9AA2-4379B0C27933}" srcOrd="1" destOrd="0" presId="urn:microsoft.com/office/officeart/2005/8/layout/orgChart1"/>
    <dgm:cxn modelId="{D203FDFF-EF52-42D9-A431-60BAD8AB5654}" type="presParOf" srcId="{3DCE6C79-88F6-4648-9E53-911EDF32D327}" destId="{B9D2C38E-0394-463F-B3FE-BF43B889A732}" srcOrd="0" destOrd="0" presId="urn:microsoft.com/office/officeart/2005/8/layout/orgChart1"/>
    <dgm:cxn modelId="{2074095D-E215-476F-A9E6-F8C53974DCA4}" type="presParOf" srcId="{B9D2C38E-0394-463F-B3FE-BF43B889A732}" destId="{DBC16801-16EF-49F6-B44F-F8C4E6F9FC52}" srcOrd="0" destOrd="0" presId="urn:microsoft.com/office/officeart/2005/8/layout/orgChart1"/>
    <dgm:cxn modelId="{02D19597-6DF4-48B8-85A5-EBC8F24394C3}" type="presParOf" srcId="{DBC16801-16EF-49F6-B44F-F8C4E6F9FC52}" destId="{86DC2A59-2EA3-4BA1-940B-CC37FBD7A48E}" srcOrd="0" destOrd="0" presId="urn:microsoft.com/office/officeart/2005/8/layout/orgChart1"/>
    <dgm:cxn modelId="{7631FD00-9FD4-4FA0-B147-8C3385BE53FB}" type="presParOf" srcId="{DBC16801-16EF-49F6-B44F-F8C4E6F9FC52}" destId="{D21907FD-7549-40D1-A379-7B8E0C25F472}" srcOrd="1" destOrd="0" presId="urn:microsoft.com/office/officeart/2005/8/layout/orgChart1"/>
    <dgm:cxn modelId="{D8C6C955-3270-4938-9F86-1FB6382D56A2}" type="presParOf" srcId="{B9D2C38E-0394-463F-B3FE-BF43B889A732}" destId="{E03E66FE-8974-4013-97A0-BD22160839D3}" srcOrd="1" destOrd="0" presId="urn:microsoft.com/office/officeart/2005/8/layout/orgChart1"/>
    <dgm:cxn modelId="{44B4255C-3E47-43F1-BECC-8A7472988E5C}" type="presParOf" srcId="{E03E66FE-8974-4013-97A0-BD22160839D3}" destId="{444B0839-1D1C-49EA-9C94-26BFDE3C933D}" srcOrd="0" destOrd="0" presId="urn:microsoft.com/office/officeart/2005/8/layout/orgChart1"/>
    <dgm:cxn modelId="{6F8A558F-32B7-4F91-9C9D-E2F6382EF758}" type="presParOf" srcId="{E03E66FE-8974-4013-97A0-BD22160839D3}" destId="{C19DD8FD-CD70-46ED-93F5-98A155CA3B1D}" srcOrd="1" destOrd="0" presId="urn:microsoft.com/office/officeart/2005/8/layout/orgChart1"/>
    <dgm:cxn modelId="{E2E66169-FEB5-4BD4-80B9-DAF2C7F50196}" type="presParOf" srcId="{C19DD8FD-CD70-46ED-93F5-98A155CA3B1D}" destId="{6235C852-02F7-46C2-AD6D-2AF94CA72082}" srcOrd="0" destOrd="0" presId="urn:microsoft.com/office/officeart/2005/8/layout/orgChart1"/>
    <dgm:cxn modelId="{84447B4A-0A92-404B-A121-603D949F414F}" type="presParOf" srcId="{6235C852-02F7-46C2-AD6D-2AF94CA72082}" destId="{5F71949A-86C5-4164-B43D-45B18667D1A8}" srcOrd="0" destOrd="0" presId="urn:microsoft.com/office/officeart/2005/8/layout/orgChart1"/>
    <dgm:cxn modelId="{B8A33578-7F63-459C-9218-C3F2B563C29A}" type="presParOf" srcId="{6235C852-02F7-46C2-AD6D-2AF94CA72082}" destId="{2D317E0B-F188-44CF-9435-9B04D7DE6621}" srcOrd="1" destOrd="0" presId="urn:microsoft.com/office/officeart/2005/8/layout/orgChart1"/>
    <dgm:cxn modelId="{88D2B51B-C8FE-414A-A190-002B0E1BB5E3}" type="presParOf" srcId="{C19DD8FD-CD70-46ED-93F5-98A155CA3B1D}" destId="{54288E6F-4E6F-4EEB-98B0-F2206632C22F}" srcOrd="1" destOrd="0" presId="urn:microsoft.com/office/officeart/2005/8/layout/orgChart1"/>
    <dgm:cxn modelId="{10F4E3FB-7B18-4E8E-BDD2-46B4634EF925}" type="presParOf" srcId="{54288E6F-4E6F-4EEB-98B0-F2206632C22F}" destId="{4B37FF36-01D3-4673-ABBD-0DD9A95EBD9B}" srcOrd="0" destOrd="0" presId="urn:microsoft.com/office/officeart/2005/8/layout/orgChart1"/>
    <dgm:cxn modelId="{0DCDFE44-5457-4CC5-9F2D-0D1E58F4A79E}" type="presParOf" srcId="{54288E6F-4E6F-4EEB-98B0-F2206632C22F}" destId="{F7E5CF74-B137-40D5-9784-9C7C238507E2}" srcOrd="1" destOrd="0" presId="urn:microsoft.com/office/officeart/2005/8/layout/orgChart1"/>
    <dgm:cxn modelId="{32FDC0AE-CA66-45C9-8F25-4AEE3C2BFAB1}" type="presParOf" srcId="{F7E5CF74-B137-40D5-9784-9C7C238507E2}" destId="{D550E14E-6675-449C-90F5-3FEE6863553A}" srcOrd="0" destOrd="0" presId="urn:microsoft.com/office/officeart/2005/8/layout/orgChart1"/>
    <dgm:cxn modelId="{5C85D9DC-C1CC-45E5-BA2F-08A21BF91E42}" type="presParOf" srcId="{D550E14E-6675-449C-90F5-3FEE6863553A}" destId="{745C10B2-B697-40FF-819A-84ACADD2D7D8}" srcOrd="0" destOrd="0" presId="urn:microsoft.com/office/officeart/2005/8/layout/orgChart1"/>
    <dgm:cxn modelId="{BBBD6B89-BFC7-450A-B0D8-6F906F8B7433}" type="presParOf" srcId="{D550E14E-6675-449C-90F5-3FEE6863553A}" destId="{3263C41D-9499-403E-BD77-1C5D3F8F691B}" srcOrd="1" destOrd="0" presId="urn:microsoft.com/office/officeart/2005/8/layout/orgChart1"/>
    <dgm:cxn modelId="{FBD86E1B-DF5B-4318-9180-62AC57AC945A}" type="presParOf" srcId="{F7E5CF74-B137-40D5-9784-9C7C238507E2}" destId="{2C41F363-4813-412D-BCEE-E1A5984D3558}" srcOrd="1" destOrd="0" presId="urn:microsoft.com/office/officeart/2005/8/layout/orgChart1"/>
    <dgm:cxn modelId="{26D4B402-635C-4D2F-80F8-9B6C74435420}" type="presParOf" srcId="{F7E5CF74-B137-40D5-9784-9C7C238507E2}" destId="{2C3A52E9-D2C8-4F15-8E8C-657156BB1707}" srcOrd="2" destOrd="0" presId="urn:microsoft.com/office/officeart/2005/8/layout/orgChart1"/>
    <dgm:cxn modelId="{2C48720C-7D7D-4029-9D32-769B13486F04}" type="presParOf" srcId="{54288E6F-4E6F-4EEB-98B0-F2206632C22F}" destId="{9690F0BA-A91B-46C8-9E65-5CD3813484FD}" srcOrd="2" destOrd="0" presId="urn:microsoft.com/office/officeart/2005/8/layout/orgChart1"/>
    <dgm:cxn modelId="{8B82B6F0-31DD-4C59-A0EC-0C0A3CB2A600}" type="presParOf" srcId="{54288E6F-4E6F-4EEB-98B0-F2206632C22F}" destId="{579B2362-3D24-4310-B70D-EDB323B67D1A}" srcOrd="3" destOrd="0" presId="urn:microsoft.com/office/officeart/2005/8/layout/orgChart1"/>
    <dgm:cxn modelId="{0F5E1955-94E8-4A3E-949B-97931538A293}" type="presParOf" srcId="{579B2362-3D24-4310-B70D-EDB323B67D1A}" destId="{DE280632-03ED-4F43-9EB7-81F3FF50CAE1}" srcOrd="0" destOrd="0" presId="urn:microsoft.com/office/officeart/2005/8/layout/orgChart1"/>
    <dgm:cxn modelId="{7E035F11-1F54-4EF8-975E-A2E8E5F903A4}" type="presParOf" srcId="{DE280632-03ED-4F43-9EB7-81F3FF50CAE1}" destId="{A90AF1C4-E96D-4B4F-A610-9E08A19866C1}" srcOrd="0" destOrd="0" presId="urn:microsoft.com/office/officeart/2005/8/layout/orgChart1"/>
    <dgm:cxn modelId="{3505AB78-93D3-4075-8E25-C61FC1F0AB15}" type="presParOf" srcId="{DE280632-03ED-4F43-9EB7-81F3FF50CAE1}" destId="{0059DD17-F63E-45F8-9AA2-4379B0C27933}" srcOrd="1" destOrd="0" presId="urn:microsoft.com/office/officeart/2005/8/layout/orgChart1"/>
    <dgm:cxn modelId="{C61BBC79-EB26-41E8-9AF3-77164E22F5AF}" type="presParOf" srcId="{579B2362-3D24-4310-B70D-EDB323B67D1A}" destId="{CE161B05-DEB7-4681-A6C0-60C2DC56BCF4}" srcOrd="1" destOrd="0" presId="urn:microsoft.com/office/officeart/2005/8/layout/orgChart1"/>
    <dgm:cxn modelId="{DDAD4743-F86D-40A4-AE3D-07082B354E4D}" type="presParOf" srcId="{579B2362-3D24-4310-B70D-EDB323B67D1A}" destId="{D60BA0A6-8DF6-4492-A345-D4358CBBA93F}" srcOrd="2" destOrd="0" presId="urn:microsoft.com/office/officeart/2005/8/layout/orgChart1"/>
    <dgm:cxn modelId="{51B8BC96-7162-49C9-9993-84C0213874D0}" type="presParOf" srcId="{C19DD8FD-CD70-46ED-93F5-98A155CA3B1D}" destId="{76FA272E-A082-4ECA-A8F7-4F99BD7D439C}" srcOrd="2" destOrd="0" presId="urn:microsoft.com/office/officeart/2005/8/layout/orgChart1"/>
    <dgm:cxn modelId="{51FA3F56-FD98-4147-93AC-3963ADD1FE85}" type="presParOf" srcId="{B9D2C38E-0394-463F-B3FE-BF43B889A732}" destId="{E452642F-BC0A-4E5D-ACE7-163C03877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Social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endParaRPr lang="es-ES" sz="1200" dirty="0" smtClean="0"/>
        </a:p>
        <a:p>
          <a:r>
            <a:rPr lang="es-ES" sz="1200" dirty="0" smtClean="0"/>
            <a:t>Secretaria(o) 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2" custScaleX="125119" custScaleY="87939" custLinFactNeighborX="-61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172115" custScaleY="236516" custLinFactNeighborX="-6147" custLinFactNeighborY="-48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 custLinFactNeighborX="-13138" custLinFactNeighborY="-255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13675DBF-CDDD-40EB-9D17-33FC74446CB8}" type="pres">
      <dgm:prSet presAssocID="{2C6EC1FE-A513-4C52-9196-DD97DDA4A16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</dgm:pt>
    <dgm:pt modelId="{AFEEFFD1-EABF-4B61-8321-A87834D2CC28}" type="pres">
      <dgm:prSet presAssocID="{483D98F0-B23E-440A-9606-11FD13FE8C4C}" presName="rootComposite" presStyleCnt="0"/>
      <dgm:spPr/>
    </dgm:pt>
    <dgm:pt modelId="{F80727AF-3372-4B83-BFD8-D577F70FB0A1}" type="pres">
      <dgm:prSet presAssocID="{483D98F0-B23E-440A-9606-11FD13FE8C4C}" presName="rootText" presStyleLbl="node3" presStyleIdx="1" presStyleCnt="2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3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</dgm:pt>
    <dgm:pt modelId="{5DE9D987-C458-48E9-88A6-AE946254A599}" type="pres">
      <dgm:prSet presAssocID="{217749D0-2124-4B24-A1E8-9248C42371D5}" presName="Name35" presStyleLbl="parChTrans1D4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</dgm:pt>
    <dgm:pt modelId="{682FE45B-CE1C-4FBE-9B85-FF249FC842F3}" type="pres">
      <dgm:prSet presAssocID="{0597B1DB-176E-420F-9B3E-B22261C7A5FF}" presName="rootComposite" presStyleCnt="0"/>
      <dgm:spPr/>
    </dgm:pt>
    <dgm:pt modelId="{DA7781BC-512E-4C51-A831-E21D36B51DC0}" type="pres">
      <dgm:prSet presAssocID="{0597B1DB-176E-420F-9B3E-B22261C7A5FF}" presName="rootText" presStyleLbl="node4" presStyleIdx="1" presStyleCnt="2" custScaleX="151879" custScaleY="166233" custLinFactNeighborX="15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4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</dgm:pt>
    <dgm:pt modelId="{13024B60-7CDE-47F8-A5E7-23EE8706D84E}" type="pres">
      <dgm:prSet presAssocID="{0597B1DB-176E-420F-9B3E-B22261C7A5FF}" presName="hierChild5" presStyleCnt="0"/>
      <dgm:spPr/>
    </dgm:pt>
    <dgm:pt modelId="{4C24ABB2-DA7F-4646-88AE-EE9B39D6364D}" type="pres">
      <dgm:prSet presAssocID="{483D98F0-B23E-440A-9606-11FD13FE8C4C}" presName="hierChild5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F48A42B5-EB39-4B36-8C90-14961DD64BB6}" type="presOf" srcId="{217749D0-2124-4B24-A1E8-9248C42371D5}" destId="{5DE9D987-C458-48E9-88A6-AE946254A599}" srcOrd="0" destOrd="0" presId="urn:microsoft.com/office/officeart/2005/8/layout/orgChart1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6AC4BE47-8ADE-404F-AD22-3C83D66460B4}" type="presOf" srcId="{0597B1DB-176E-420F-9B3E-B22261C7A5FF}" destId="{A72B2BC7-DCD1-4F02-9740-070C7812E608}" srcOrd="1" destOrd="0" presId="urn:microsoft.com/office/officeart/2005/8/layout/orgChart1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196DADD7-CCC9-4956-BD0F-28D0EB81C98E}" type="presOf" srcId="{483D98F0-B23E-440A-9606-11FD13FE8C4C}" destId="{F80727AF-3372-4B83-BFD8-D577F70FB0A1}" srcOrd="0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D5C4C99F-F71D-4CD7-96DF-4DF7B417704B}" type="presOf" srcId="{0597B1DB-176E-420F-9B3E-B22261C7A5FF}" destId="{DA7781BC-512E-4C51-A831-E21D36B51DC0}" srcOrd="0" destOrd="0" presId="urn:microsoft.com/office/officeart/2005/8/layout/orgChart1"/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B6728B42-544B-4F95-BDBF-0028F65CCBB9}" type="presOf" srcId="{483D98F0-B23E-440A-9606-11FD13FE8C4C}" destId="{C300303F-6852-4DB4-8074-D9A21D5BC470}" srcOrd="1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DC3E2AAE-92F2-469F-B035-429620DA78D8}" type="presOf" srcId="{2C6EC1FE-A513-4C52-9196-DD97DDA4A166}" destId="{13675DBF-CDDD-40EB-9D17-33FC74446CB8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38A72F2A-5612-486A-954E-F7CB881F9E22}" type="presParOf" srcId="{1DFBA295-684A-4687-9979-D5D2F8C9281E}" destId="{13675DBF-CDDD-40EB-9D17-33FC74446CB8}" srcOrd="2" destOrd="0" presId="urn:microsoft.com/office/officeart/2005/8/layout/orgChart1"/>
    <dgm:cxn modelId="{215453D6-C161-4B8C-90C4-F96521605320}" type="presParOf" srcId="{1DFBA295-684A-4687-9979-D5D2F8C9281E}" destId="{6D836500-A64D-44C7-8D65-F1DC0B163491}" srcOrd="3" destOrd="0" presId="urn:microsoft.com/office/officeart/2005/8/layout/orgChart1"/>
    <dgm:cxn modelId="{44C0588D-4B76-41B1-8736-2CEDE5C44F71}" type="presParOf" srcId="{6D836500-A64D-44C7-8D65-F1DC0B163491}" destId="{AFEEFFD1-EABF-4B61-8321-A87834D2CC28}" srcOrd="0" destOrd="0" presId="urn:microsoft.com/office/officeart/2005/8/layout/orgChart1"/>
    <dgm:cxn modelId="{5C21383F-9BAF-4979-8ED3-138E0BD2A025}" type="presParOf" srcId="{AFEEFFD1-EABF-4B61-8321-A87834D2CC28}" destId="{F80727AF-3372-4B83-BFD8-D577F70FB0A1}" srcOrd="0" destOrd="0" presId="urn:microsoft.com/office/officeart/2005/8/layout/orgChart1"/>
    <dgm:cxn modelId="{D26E0CA6-A9EB-4AB9-92B2-9C79D0F3FEFE}" type="presParOf" srcId="{AFEEFFD1-EABF-4B61-8321-A87834D2CC28}" destId="{C300303F-6852-4DB4-8074-D9A21D5BC470}" srcOrd="1" destOrd="0" presId="urn:microsoft.com/office/officeart/2005/8/layout/orgChart1"/>
    <dgm:cxn modelId="{660C87AA-DA5F-47D1-881A-F91D345DD3F3}" type="presParOf" srcId="{6D836500-A64D-44C7-8D65-F1DC0B163491}" destId="{3218F359-4A68-4704-8B8F-082FAEC1922F}" srcOrd="1" destOrd="0" presId="urn:microsoft.com/office/officeart/2005/8/layout/orgChart1"/>
    <dgm:cxn modelId="{C0A2CE4B-6D59-4159-A4C0-95FA4957BAFD}" type="presParOf" srcId="{3218F359-4A68-4704-8B8F-082FAEC1922F}" destId="{5DE9D987-C458-48E9-88A6-AE946254A599}" srcOrd="0" destOrd="0" presId="urn:microsoft.com/office/officeart/2005/8/layout/orgChart1"/>
    <dgm:cxn modelId="{5019A75D-B97C-46E4-B739-25F706D106B0}" type="presParOf" srcId="{3218F359-4A68-4704-8B8F-082FAEC1922F}" destId="{B3AE0558-A978-4B61-9B19-FB8332D45815}" srcOrd="1" destOrd="0" presId="urn:microsoft.com/office/officeart/2005/8/layout/orgChart1"/>
    <dgm:cxn modelId="{EB395C18-94A6-406B-B85B-F7D1EED7DA79}" type="presParOf" srcId="{B3AE0558-A978-4B61-9B19-FB8332D45815}" destId="{682FE45B-CE1C-4FBE-9B85-FF249FC842F3}" srcOrd="0" destOrd="0" presId="urn:microsoft.com/office/officeart/2005/8/layout/orgChart1"/>
    <dgm:cxn modelId="{2C35B85B-E1B2-4357-BAFF-4A66F2CD8979}" type="presParOf" srcId="{682FE45B-CE1C-4FBE-9B85-FF249FC842F3}" destId="{DA7781BC-512E-4C51-A831-E21D36B51DC0}" srcOrd="0" destOrd="0" presId="urn:microsoft.com/office/officeart/2005/8/layout/orgChart1"/>
    <dgm:cxn modelId="{70270A02-AFC6-4D7E-BEF4-6B0889C3EC1B}" type="presParOf" srcId="{682FE45B-CE1C-4FBE-9B85-FF249FC842F3}" destId="{A72B2BC7-DCD1-4F02-9740-070C7812E608}" srcOrd="1" destOrd="0" presId="urn:microsoft.com/office/officeart/2005/8/layout/orgChart1"/>
    <dgm:cxn modelId="{AD168A34-F181-47A8-8725-C5F59B84FF32}" type="presParOf" srcId="{B3AE0558-A978-4B61-9B19-FB8332D45815}" destId="{2E1B4408-2D29-4F81-9BFD-7998FEE3E3A0}" srcOrd="1" destOrd="0" presId="urn:microsoft.com/office/officeart/2005/8/layout/orgChart1"/>
    <dgm:cxn modelId="{6E34092C-3F22-4738-8433-6EE587A77C4A}" type="presParOf" srcId="{B3AE0558-A978-4B61-9B19-FB8332D45815}" destId="{13024B60-7CDE-47F8-A5E7-23EE8706D84E}" srcOrd="2" destOrd="0" presId="urn:microsoft.com/office/officeart/2005/8/layout/orgChart1"/>
    <dgm:cxn modelId="{BE0D2B61-E66A-4F5C-A0FF-1E8494269652}" type="presParOf" srcId="{6D836500-A64D-44C7-8D65-F1DC0B163491}" destId="{4C24ABB2-DA7F-4646-88AE-EE9B39D6364D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endParaRPr lang="es-ES" sz="1200" dirty="0" smtClean="0"/>
        </a:p>
        <a:p>
          <a:r>
            <a:rPr lang="es-ES" sz="1200" dirty="0" smtClean="0"/>
            <a:t>Auxiliar</a:t>
          </a:r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1" custScaleX="65715" custScaleY="57252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4" presStyleIdx="0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4" presStyleIdx="0" presStyleCnt="4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1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1" presStyleCnt="4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4" presStyleIdx="2" presStyleCnt="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4" presStyleIdx="2" presStyleCnt="4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3" presStyleCnt="4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3" presStyleCnt="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3" presStyleCnt="4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26211A0C-0925-49D8-A450-7044442D92E3}" type="pres">
      <dgm:prSet presAssocID="{4B276691-EADE-4CFF-80FB-0803D0423A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C7AF397-7EDC-49BD-92E7-10D11B3F112A}" type="pres">
      <dgm:prSet presAssocID="{4DF18B33-B45F-47A8-BC35-B286E65F6D71}" presName="hierRoot2" presStyleCnt="0">
        <dgm:presLayoutVars>
          <dgm:hierBranch val="init"/>
        </dgm:presLayoutVars>
      </dgm:prSet>
      <dgm:spPr/>
    </dgm:pt>
    <dgm:pt modelId="{078AB432-6A87-4BB0-8B68-DCBCDF1B58EE}" type="pres">
      <dgm:prSet presAssocID="{4DF18B33-B45F-47A8-BC35-B286E65F6D71}" presName="rootComposite" presStyleCnt="0"/>
      <dgm:spPr/>
    </dgm:pt>
    <dgm:pt modelId="{F5393358-C4FF-4610-8597-5A1119A8D4DC}" type="pres">
      <dgm:prSet presAssocID="{4DF18B33-B45F-47A8-BC35-B286E65F6D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FFB485-771B-4A25-BFB3-6504E49B3124}" type="pres">
      <dgm:prSet presAssocID="{4DF18B33-B45F-47A8-BC35-B286E65F6D71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A745D2-0117-4F36-A30F-4B9515B0729A}" type="pres">
      <dgm:prSet presAssocID="{4DF18B33-B45F-47A8-BC35-B286E65F6D71}" presName="hierChild4" presStyleCnt="0"/>
      <dgm:spPr/>
    </dgm:pt>
    <dgm:pt modelId="{8859B3FF-9C60-4DC2-8DAC-0121A018BF0E}" type="pres">
      <dgm:prSet presAssocID="{4DF18B33-B45F-47A8-BC35-B286E65F6D71}" presName="hierChild5" presStyleCnt="0"/>
      <dgm:spPr/>
    </dgm:pt>
    <dgm:pt modelId="{6CE56384-4770-415C-B761-14D0D28C700F}" type="pres">
      <dgm:prSet presAssocID="{BE127229-B6D1-4EFE-9EF1-C21FFC7F102F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2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2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8CFD8A95-D606-4BB8-8A42-C302E2D25B6E}" type="presOf" srcId="{89E94D61-508C-4CB9-85E9-604BFB97A9DD}" destId="{D80296FE-CA7B-4974-9F26-69DCF4450B1A}" srcOrd="0" destOrd="0" presId="urn:microsoft.com/office/officeart/2005/8/layout/orgChart1"/>
    <dgm:cxn modelId="{97937601-FDF7-4E24-873D-3B36EF458A98}" type="presOf" srcId="{BE127229-B6D1-4EFE-9EF1-C21FFC7F102F}" destId="{6CE56384-4770-415C-B761-14D0D28C700F}" srcOrd="0" destOrd="0" presId="urn:microsoft.com/office/officeart/2005/8/layout/orgChart1"/>
    <dgm:cxn modelId="{963CF104-C210-46EC-A0D9-7EE8968132B0}" type="presOf" srcId="{4B276691-EADE-4CFF-80FB-0803D0423A67}" destId="{26211A0C-0925-49D8-A450-7044442D92E3}" srcOrd="0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B867F253-D753-422B-8DFB-A3294F351424}" type="presOf" srcId="{4DF18B33-B45F-47A8-BC35-B286E65F6D71}" destId="{F5393358-C4FF-4610-8597-5A1119A8D4DC}" srcOrd="0" destOrd="0" presId="urn:microsoft.com/office/officeart/2005/8/layout/orgChart1"/>
    <dgm:cxn modelId="{EB963413-5578-43B4-AB24-E0B2CE02D5C2}" type="presOf" srcId="{F6770331-7241-4ACD-9920-ACE131056CEC}" destId="{4D99C029-769E-4A04-BBD9-A15DF6941A82}" srcOrd="1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3E80C3EF-7D7D-48B7-899C-C36D9C30227E}" type="presOf" srcId="{CD3F2D7C-0A94-451F-A313-6BF87EE7F1EC}" destId="{35CDCCE0-1C05-432F-8006-C736B8B0208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2152521E-C114-41FC-A65F-B22C82219783}" type="presOf" srcId="{A618B515-ECC3-4140-BD9A-FB43DB493144}" destId="{4EF679F9-340E-47B9-A0B2-0A3888D1F544}" srcOrd="0" destOrd="0" presId="urn:microsoft.com/office/officeart/2005/8/layout/orgChart1"/>
    <dgm:cxn modelId="{1DE9F2E6-C30F-4AC3-A1C7-AA2B9A304E8B}" type="presOf" srcId="{7836689A-4348-4895-8260-C613979A2896}" destId="{736253F2-C491-4E24-9CD4-C44D5E3C2557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99FFF869-9A69-4276-A5E1-206929FC87F3}" type="presOf" srcId="{B6536FA7-BE65-430E-B096-91B33A9067A3}" destId="{623008E5-3287-4872-9369-D41B80726438}" srcOrd="0" destOrd="0" presId="urn:microsoft.com/office/officeart/2005/8/layout/orgChart1"/>
    <dgm:cxn modelId="{1FF41085-2B42-43AB-B3F7-5E0D24A736AB}" type="presOf" srcId="{A76FEBB0-073F-42CF-98F6-A7BBF5099A4C}" destId="{486A231D-E6CB-4753-A791-005438071079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96B58882-D221-4AA7-B2ED-72B0DFA74423}" type="presOf" srcId="{894BABBD-58CE-46A5-94DC-B0C5F62F38F2}" destId="{BB2636AA-291A-4487-B55C-BC6E7D30E193}" srcOrd="1" destOrd="0" presId="urn:microsoft.com/office/officeart/2005/8/layout/orgChart1"/>
    <dgm:cxn modelId="{E6732242-C1BA-41C4-A1C5-3EE0B3F94EC2}" type="presOf" srcId="{894BABBD-58CE-46A5-94DC-B0C5F62F38F2}" destId="{85AC50B9-82A1-4D69-9BEB-0500B43B5D5D}" srcOrd="0" destOrd="0" presId="urn:microsoft.com/office/officeart/2005/8/layout/orgChart1"/>
    <dgm:cxn modelId="{3EA6BCD0-1B5C-41E7-87C2-73F0B8CBF703}" type="presOf" srcId="{90D58E62-182F-4A36-A4FA-DA72D4F8110A}" destId="{3F0961B2-E9C5-424E-8031-78AD8265C7CB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0EB1DD0E-2EDB-48FA-B3E1-F289DEDE1E0B}" type="presOf" srcId="{CD3F2D7C-0A94-451F-A313-6BF87EE7F1EC}" destId="{2B6B03F3-F54B-458D-89AE-DF1455C02D61}" srcOrd="1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B8BB1AB3-E917-4520-8AAC-2A8A1BBE7BB6}" type="presOf" srcId="{7478EE75-7E87-4613-BC78-2B8A7157DCF9}" destId="{3608C3C9-281D-4E90-BE66-32A010D9B2FC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E841B8B5-6804-4B6A-BA2A-4148E9279380}" type="presOf" srcId="{71789E44-64C5-46F7-9E5F-179CF4311B05}" destId="{82954BC9-7C06-44B6-B3ED-B65C38D171C4}" srcOrd="0" destOrd="0" presId="urn:microsoft.com/office/officeart/2005/8/layout/orgChart1"/>
    <dgm:cxn modelId="{756FE2CC-4BB3-4F7E-91C4-A650E5F8D208}" type="presOf" srcId="{A76FEBB0-073F-42CF-98F6-A7BBF5099A4C}" destId="{78F45C1F-164D-488D-B46F-C142E34CBBAF}" srcOrd="1" destOrd="0" presId="urn:microsoft.com/office/officeart/2005/8/layout/orgChart1"/>
    <dgm:cxn modelId="{105EA675-6868-4908-AE39-1088839074B5}" type="presOf" srcId="{9FF51E42-6F51-4B5C-8AFD-D881E8C34C09}" destId="{6FB1DD8F-2533-4D0A-9AF9-38403C79851C}" srcOrd="0" destOrd="0" presId="urn:microsoft.com/office/officeart/2005/8/layout/orgChart1"/>
    <dgm:cxn modelId="{1018629C-5792-4CA9-9CDD-4DAE833A1D72}" type="presOf" srcId="{7C5048F2-1C25-4A20-BC0C-C713695417F5}" destId="{9C0EA64C-C9B3-4A00-90D5-1B22BF3C42DE}" srcOrd="0" destOrd="0" presId="urn:microsoft.com/office/officeart/2005/8/layout/orgChart1"/>
    <dgm:cxn modelId="{8CAA5BE7-3CA1-40D1-BEEB-637FC6519166}" type="presOf" srcId="{F6770331-7241-4ACD-9920-ACE131056CEC}" destId="{75915930-15BB-47EF-9626-A91C02243640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85658CC-2847-4FE2-A0D0-3EF3A9B9F988}" type="presOf" srcId="{4DF18B33-B45F-47A8-BC35-B286E65F6D71}" destId="{B4FFB485-771B-4A25-BFB3-6504E49B3124}" srcOrd="1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0B0224DF-420B-47E3-A173-5C11BE9D14C6}" type="presOf" srcId="{7C5048F2-1C25-4A20-BC0C-C713695417F5}" destId="{81874BAB-781B-4857-941B-2EFAED6A5AC3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E35CE7CD-0C84-4F34-9A99-42C2C5600A0A}" type="presOf" srcId="{DD90B727-9A86-49AE-9E41-875DA8825DF7}" destId="{189824BB-73E8-4BAA-9F99-B9E10B6A4B67}" srcOrd="1" destOrd="0" presId="urn:microsoft.com/office/officeart/2005/8/layout/orgChart1"/>
    <dgm:cxn modelId="{63005187-8A2D-4AFF-B59E-161E3E481E46}" type="presOf" srcId="{DD90B727-9A86-49AE-9E41-875DA8825DF7}" destId="{3CB38E7F-E4E8-4D6F-AAD6-F5768E7F64D0}" srcOrd="0" destOrd="0" presId="urn:microsoft.com/office/officeart/2005/8/layout/orgChart1"/>
    <dgm:cxn modelId="{3B49DAC4-B6A6-460B-8C07-FA7609C33B2C}" type="presOf" srcId="{9FF51E42-6F51-4B5C-8AFD-D881E8C34C09}" destId="{D0F3203A-6D08-4F94-BF90-3AF786FE268E}" srcOrd="1" destOrd="0" presId="urn:microsoft.com/office/officeart/2005/8/layout/orgChart1"/>
    <dgm:cxn modelId="{249FB6B5-49D3-414E-88DA-3A85EC0BF3AB}" srcId="{EC4204B6-F6D3-4291-A7B9-792B218AB25A}" destId="{4DF18B33-B45F-47A8-BC35-B286E65F6D71}" srcOrd="1" destOrd="0" parTransId="{4B276691-EADE-4CFF-80FB-0803D0423A67}" sibTransId="{BC3F16D3-1463-4A7D-99DE-4AF87F697F9D}"/>
    <dgm:cxn modelId="{1A41742F-A809-4186-9805-54796909BBD5}" type="presOf" srcId="{B6536FA7-BE65-430E-B096-91B33A9067A3}" destId="{BEEE8DF6-8576-4D40-8B42-B9A8E8BCC029}" srcOrd="1" destOrd="0" presId="urn:microsoft.com/office/officeart/2005/8/layout/orgChart1"/>
    <dgm:cxn modelId="{FDC6A73B-C68F-4D16-AA7E-D78FE5CCDEDC}" type="presOf" srcId="{2472FB9E-0978-456B-BD27-6E7A7C43549D}" destId="{C81A09AC-2D28-499C-B6B8-91BD465723D6}" srcOrd="0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9DC4AAFB-D7FC-43BA-BD0E-B45CDDCC3184}" type="presParOf" srcId="{41A30CB6-0D6E-4B95-804A-DC0D30AD4C58}" destId="{736253F2-C491-4E24-9CD4-C44D5E3C2557}" srcOrd="0" destOrd="0" presId="urn:microsoft.com/office/officeart/2005/8/layout/orgChart1"/>
    <dgm:cxn modelId="{0796369E-6D7A-4C63-9689-924F419DF403}" type="presParOf" srcId="{41A30CB6-0D6E-4B95-804A-DC0D30AD4C58}" destId="{D9B7CF68-DD3C-41E7-8AEC-CF7AAE5BD2A8}" srcOrd="1" destOrd="0" presId="urn:microsoft.com/office/officeart/2005/8/layout/orgChart1"/>
    <dgm:cxn modelId="{016574F4-D9AA-4DE9-98D0-1C89BA11AD51}" type="presParOf" srcId="{D9B7CF68-DD3C-41E7-8AEC-CF7AAE5BD2A8}" destId="{E0861569-C98F-477F-BE6B-0050327DD49E}" srcOrd="0" destOrd="0" presId="urn:microsoft.com/office/officeart/2005/8/layout/orgChart1"/>
    <dgm:cxn modelId="{E4B7AD64-C0C6-438C-80CB-A6644C6F17D8}" type="presParOf" srcId="{E0861569-C98F-477F-BE6B-0050327DD49E}" destId="{3CB38E7F-E4E8-4D6F-AAD6-F5768E7F64D0}" srcOrd="0" destOrd="0" presId="urn:microsoft.com/office/officeart/2005/8/layout/orgChart1"/>
    <dgm:cxn modelId="{A61F6D27-721E-46DB-92A8-E4DB02BF5EA0}" type="presParOf" srcId="{E0861569-C98F-477F-BE6B-0050327DD49E}" destId="{189824BB-73E8-4BAA-9F99-B9E10B6A4B67}" srcOrd="1" destOrd="0" presId="urn:microsoft.com/office/officeart/2005/8/layout/orgChart1"/>
    <dgm:cxn modelId="{3956959C-D73A-458E-A0DA-6B3CB8E00C95}" type="presParOf" srcId="{D9B7CF68-DD3C-41E7-8AEC-CF7AAE5BD2A8}" destId="{6D433143-DBAB-4B20-B045-7384EC336E18}" srcOrd="1" destOrd="0" presId="urn:microsoft.com/office/officeart/2005/8/layout/orgChart1"/>
    <dgm:cxn modelId="{913145F6-7861-4CB6-9C6E-212D999D253F}" type="presParOf" srcId="{6D433143-DBAB-4B20-B045-7384EC336E18}" destId="{C81A09AC-2D28-499C-B6B8-91BD465723D6}" srcOrd="0" destOrd="0" presId="urn:microsoft.com/office/officeart/2005/8/layout/orgChart1"/>
    <dgm:cxn modelId="{B997E68C-E317-4084-A345-3A905FDA1FD5}" type="presParOf" srcId="{6D433143-DBAB-4B20-B045-7384EC336E18}" destId="{4E2430AE-53E1-4D11-A17E-C715604E5CFD}" srcOrd="1" destOrd="0" presId="urn:microsoft.com/office/officeart/2005/8/layout/orgChart1"/>
    <dgm:cxn modelId="{BE1F23AD-CE15-4771-BD04-90EA1B647CAB}" type="presParOf" srcId="{4E2430AE-53E1-4D11-A17E-C715604E5CFD}" destId="{58CCAA5B-EE45-4884-AF48-A019E03D3FF4}" srcOrd="0" destOrd="0" presId="urn:microsoft.com/office/officeart/2005/8/layout/orgChart1"/>
    <dgm:cxn modelId="{825650A7-DD36-469D-AA37-5B1E09D9180B}" type="presParOf" srcId="{58CCAA5B-EE45-4884-AF48-A019E03D3FF4}" destId="{6FB1DD8F-2533-4D0A-9AF9-38403C79851C}" srcOrd="0" destOrd="0" presId="urn:microsoft.com/office/officeart/2005/8/layout/orgChart1"/>
    <dgm:cxn modelId="{2C9328A9-3F17-496E-A8CB-D187B72E79CC}" type="presParOf" srcId="{58CCAA5B-EE45-4884-AF48-A019E03D3FF4}" destId="{D0F3203A-6D08-4F94-BF90-3AF786FE268E}" srcOrd="1" destOrd="0" presId="urn:microsoft.com/office/officeart/2005/8/layout/orgChart1"/>
    <dgm:cxn modelId="{D2E08DB4-85D8-49DA-8F7B-6C6E31B9CD0C}" type="presParOf" srcId="{4E2430AE-53E1-4D11-A17E-C715604E5CFD}" destId="{658B6753-71B7-4A91-952F-D26D4D5EC095}" srcOrd="1" destOrd="0" presId="urn:microsoft.com/office/officeart/2005/8/layout/orgChart1"/>
    <dgm:cxn modelId="{2BD56155-92B1-4124-8CD4-B1AB155558E7}" type="presParOf" srcId="{4E2430AE-53E1-4D11-A17E-C715604E5CFD}" destId="{6226376D-9ED7-405C-9748-C2FDAC48D5DA}" srcOrd="2" destOrd="0" presId="urn:microsoft.com/office/officeart/2005/8/layout/orgChart1"/>
    <dgm:cxn modelId="{3D79287A-0825-4723-80F4-9BBD0D086F83}" type="presParOf" srcId="{D9B7CF68-DD3C-41E7-8AEC-CF7AAE5BD2A8}" destId="{EF47373D-5044-4FA0-8B50-601D950D215E}" srcOrd="2" destOrd="0" presId="urn:microsoft.com/office/officeart/2005/8/layout/orgChart1"/>
    <dgm:cxn modelId="{046825D9-7C23-4A8D-98AD-055BCA06A9F8}" type="presParOf" srcId="{41A30CB6-0D6E-4B95-804A-DC0D30AD4C58}" destId="{D80296FE-CA7B-4974-9F26-69DCF4450B1A}" srcOrd="2" destOrd="0" presId="urn:microsoft.com/office/officeart/2005/8/layout/orgChart1"/>
    <dgm:cxn modelId="{1596DE1E-C5C0-4489-8DD7-79C4373C8D38}" type="presParOf" srcId="{41A30CB6-0D6E-4B95-804A-DC0D30AD4C58}" destId="{A0C1FD36-2F3E-4667-A9B7-0A4AAF7E8610}" srcOrd="3" destOrd="0" presId="urn:microsoft.com/office/officeart/2005/8/layout/orgChart1"/>
    <dgm:cxn modelId="{C8251CAB-05F7-4690-BB72-B86C7A1D7CC2}" type="presParOf" srcId="{A0C1FD36-2F3E-4667-A9B7-0A4AAF7E8610}" destId="{D5B8A428-B51F-4325-B3E3-0697B20ACD1D}" srcOrd="0" destOrd="0" presId="urn:microsoft.com/office/officeart/2005/8/layout/orgChart1"/>
    <dgm:cxn modelId="{7540477B-9071-48AF-8CE7-47BC50A7635B}" type="presParOf" srcId="{D5B8A428-B51F-4325-B3E3-0697B20ACD1D}" destId="{75915930-15BB-47EF-9626-A91C02243640}" srcOrd="0" destOrd="0" presId="urn:microsoft.com/office/officeart/2005/8/layout/orgChart1"/>
    <dgm:cxn modelId="{EF124775-7A05-4EA7-9E77-FCF3405D50AE}" type="presParOf" srcId="{D5B8A428-B51F-4325-B3E3-0697B20ACD1D}" destId="{4D99C029-769E-4A04-BBD9-A15DF6941A82}" srcOrd="1" destOrd="0" presId="urn:microsoft.com/office/officeart/2005/8/layout/orgChart1"/>
    <dgm:cxn modelId="{39B91ED6-80F4-48BC-8BEF-3849CBAE7ACF}" type="presParOf" srcId="{A0C1FD36-2F3E-4667-A9B7-0A4AAF7E8610}" destId="{486FF332-B981-43D5-8ECD-71593242CDCE}" srcOrd="1" destOrd="0" presId="urn:microsoft.com/office/officeart/2005/8/layout/orgChart1"/>
    <dgm:cxn modelId="{A11886BD-611C-49FA-B253-D6CAE5B76496}" type="presParOf" srcId="{486FF332-B981-43D5-8ECD-71593242CDCE}" destId="{3608C3C9-281D-4E90-BE66-32A010D9B2FC}" srcOrd="0" destOrd="0" presId="urn:microsoft.com/office/officeart/2005/8/layout/orgChart1"/>
    <dgm:cxn modelId="{300302AD-E506-45FF-86E2-9D2B01640640}" type="presParOf" srcId="{486FF332-B981-43D5-8ECD-71593242CDCE}" destId="{7F603A11-E432-4ECE-A421-C744CFB8B4FE}" srcOrd="1" destOrd="0" presId="urn:microsoft.com/office/officeart/2005/8/layout/orgChart1"/>
    <dgm:cxn modelId="{50B9146D-328C-4C25-8EDE-A8C7AD696BA9}" type="presParOf" srcId="{7F603A11-E432-4ECE-A421-C744CFB8B4FE}" destId="{A8ACAC32-A6C7-47E5-83A7-DDA20AA405B4}" srcOrd="0" destOrd="0" presId="urn:microsoft.com/office/officeart/2005/8/layout/orgChart1"/>
    <dgm:cxn modelId="{66048DF0-2296-47FA-B772-ED6A2D6988E3}" type="presParOf" srcId="{A8ACAC32-A6C7-47E5-83A7-DDA20AA405B4}" destId="{9C0EA64C-C9B3-4A00-90D5-1B22BF3C42DE}" srcOrd="0" destOrd="0" presId="urn:microsoft.com/office/officeart/2005/8/layout/orgChart1"/>
    <dgm:cxn modelId="{90B51D3A-A5EB-49CA-9B95-8DBC31B242FE}" type="presParOf" srcId="{A8ACAC32-A6C7-47E5-83A7-DDA20AA405B4}" destId="{81874BAB-781B-4857-941B-2EFAED6A5AC3}" srcOrd="1" destOrd="0" presId="urn:microsoft.com/office/officeart/2005/8/layout/orgChart1"/>
    <dgm:cxn modelId="{AE18255E-36D6-4A39-A673-53D583EA4680}" type="presParOf" srcId="{7F603A11-E432-4ECE-A421-C744CFB8B4FE}" destId="{5BCC8A5D-C1A1-43E0-B062-0E8C2D84F417}" srcOrd="1" destOrd="0" presId="urn:microsoft.com/office/officeart/2005/8/layout/orgChart1"/>
    <dgm:cxn modelId="{A96B8F46-7A02-408B-892D-8868D8910D7D}" type="presParOf" srcId="{7F603A11-E432-4ECE-A421-C744CFB8B4FE}" destId="{5559FE4F-9917-4D31-A38E-639513207970}" srcOrd="2" destOrd="0" presId="urn:microsoft.com/office/officeart/2005/8/layout/orgChart1"/>
    <dgm:cxn modelId="{301F4ADF-3F4F-457B-AE13-C042A138BA9D}" type="presParOf" srcId="{A0C1FD36-2F3E-4667-A9B7-0A4AAF7E8610}" destId="{6E634F18-7817-4742-B0B0-04967E11F9AA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4274AD10-D993-4DBE-B1CF-0082BC94905A}" type="presParOf" srcId="{D72FC15F-7910-4B1F-82B2-788D85BEF668}" destId="{26211A0C-0925-49D8-A450-7044442D92E3}" srcOrd="2" destOrd="0" presId="urn:microsoft.com/office/officeart/2005/8/layout/orgChart1"/>
    <dgm:cxn modelId="{849F0F79-7634-4EFD-95DF-9D50A8F05BB5}" type="presParOf" srcId="{D72FC15F-7910-4B1F-82B2-788D85BEF668}" destId="{5C7AF397-7EDC-49BD-92E7-10D11B3F112A}" srcOrd="3" destOrd="0" presId="urn:microsoft.com/office/officeart/2005/8/layout/orgChart1"/>
    <dgm:cxn modelId="{D98117D6-C01C-4128-9BFA-FB6FCF9A217E}" type="presParOf" srcId="{5C7AF397-7EDC-49BD-92E7-10D11B3F112A}" destId="{078AB432-6A87-4BB0-8B68-DCBCDF1B58EE}" srcOrd="0" destOrd="0" presId="urn:microsoft.com/office/officeart/2005/8/layout/orgChart1"/>
    <dgm:cxn modelId="{510339AE-F694-47DC-BA47-6D745467CCB2}" type="presParOf" srcId="{078AB432-6A87-4BB0-8B68-DCBCDF1B58EE}" destId="{F5393358-C4FF-4610-8597-5A1119A8D4DC}" srcOrd="0" destOrd="0" presId="urn:microsoft.com/office/officeart/2005/8/layout/orgChart1"/>
    <dgm:cxn modelId="{66F40AA0-EF0D-4501-A7A4-A9BD49B75420}" type="presParOf" srcId="{078AB432-6A87-4BB0-8B68-DCBCDF1B58EE}" destId="{B4FFB485-771B-4A25-BFB3-6504E49B3124}" srcOrd="1" destOrd="0" presId="urn:microsoft.com/office/officeart/2005/8/layout/orgChart1"/>
    <dgm:cxn modelId="{8F5CAA73-0FBD-4308-B369-2BE756B5E012}" type="presParOf" srcId="{5C7AF397-7EDC-49BD-92E7-10D11B3F112A}" destId="{F3A745D2-0117-4F36-A30F-4B9515B0729A}" srcOrd="1" destOrd="0" presId="urn:microsoft.com/office/officeart/2005/8/layout/orgChart1"/>
    <dgm:cxn modelId="{C12F8998-DF46-4BD6-8151-AD407A750897}" type="presParOf" srcId="{5C7AF397-7EDC-49BD-92E7-10D11B3F112A}" destId="{8859B3FF-9C60-4DC2-8DAC-0121A018BF0E}" srcOrd="2" destOrd="0" presId="urn:microsoft.com/office/officeart/2005/8/layout/orgChart1"/>
    <dgm:cxn modelId="{D26F4D94-69CA-434B-8B19-2E51998FE940}" type="presParOf" srcId="{8859B3FF-9C60-4DC2-8DAC-0121A018BF0E}" destId="{6CE56384-4770-415C-B761-14D0D28C700F}" srcOrd="0" destOrd="0" presId="urn:microsoft.com/office/officeart/2005/8/layout/orgChart1"/>
    <dgm:cxn modelId="{148F48DE-163A-45AC-AB9D-D37E700DDFB5}" type="presParOf" srcId="{8859B3FF-9C60-4DC2-8DAC-0121A018BF0E}" destId="{80E654D7-329A-4C84-8799-F118BD5F4BA5}" srcOrd="1" destOrd="0" presId="urn:microsoft.com/office/officeart/2005/8/layout/orgChart1"/>
    <dgm:cxn modelId="{FEEEEA55-093D-4385-8472-27E5E591A6D7}" type="presParOf" srcId="{80E654D7-329A-4C84-8799-F118BD5F4BA5}" destId="{E6C20B4F-7E22-431F-90DF-FC117A60CEF5}" srcOrd="0" destOrd="0" presId="urn:microsoft.com/office/officeart/2005/8/layout/orgChart1"/>
    <dgm:cxn modelId="{81DDCD02-1A4B-4DE3-8F53-15D9DA1CEC94}" type="presParOf" srcId="{E6C20B4F-7E22-431F-90DF-FC117A60CEF5}" destId="{623008E5-3287-4872-9369-D41B80726438}" srcOrd="0" destOrd="0" presId="urn:microsoft.com/office/officeart/2005/8/layout/orgChart1"/>
    <dgm:cxn modelId="{49C7904B-3807-4E4A-A9BA-2C29018B6589}" type="presParOf" srcId="{E6C20B4F-7E22-431F-90DF-FC117A60CEF5}" destId="{BEEE8DF6-8576-4D40-8B42-B9A8E8BCC029}" srcOrd="1" destOrd="0" presId="urn:microsoft.com/office/officeart/2005/8/layout/orgChart1"/>
    <dgm:cxn modelId="{F4439B2F-15A1-4990-B988-29014DAC7B46}" type="presParOf" srcId="{80E654D7-329A-4C84-8799-F118BD5F4BA5}" destId="{730DF7BF-BE05-4DF6-9C19-8454BB0C15B6}" srcOrd="1" destOrd="0" presId="urn:microsoft.com/office/officeart/2005/8/layout/orgChart1"/>
    <dgm:cxn modelId="{8B497BAA-0C40-4353-8CE5-2BE795B26C80}" type="presParOf" srcId="{80E654D7-329A-4C84-8799-F118BD5F4BA5}" destId="{5EACEE01-009C-4C59-B862-E76096B3B126}" srcOrd="2" destOrd="0" presId="urn:microsoft.com/office/officeart/2005/8/layout/orgChart1"/>
    <dgm:cxn modelId="{91D4C823-A01E-495A-8DA6-A0530229A44B}" type="presParOf" srcId="{8859B3FF-9C60-4DC2-8DAC-0121A018BF0E}" destId="{4EF679F9-340E-47B9-A0B2-0A3888D1F544}" srcOrd="2" destOrd="0" presId="urn:microsoft.com/office/officeart/2005/8/layout/orgChart1"/>
    <dgm:cxn modelId="{C0F1C289-456D-4391-826C-E55FE1806DB6}" type="presParOf" srcId="{8859B3FF-9C60-4DC2-8DAC-0121A018BF0E}" destId="{1C34905E-47DA-4854-AD7D-ED64990660D6}" srcOrd="3" destOrd="0" presId="urn:microsoft.com/office/officeart/2005/8/layout/orgChart1"/>
    <dgm:cxn modelId="{F5274C60-F56F-4F9F-B91D-1C7B38D6F475}" type="presParOf" srcId="{1C34905E-47DA-4854-AD7D-ED64990660D6}" destId="{68C96F1E-10B7-43FD-8EA3-AD412708C6B4}" srcOrd="0" destOrd="0" presId="urn:microsoft.com/office/officeart/2005/8/layout/orgChart1"/>
    <dgm:cxn modelId="{A114B477-4F7F-4D49-9352-EE2EB2DC8114}" type="presParOf" srcId="{68C96F1E-10B7-43FD-8EA3-AD412708C6B4}" destId="{35CDCCE0-1C05-432F-8006-C736B8B0208E}" srcOrd="0" destOrd="0" presId="urn:microsoft.com/office/officeart/2005/8/layout/orgChart1"/>
    <dgm:cxn modelId="{EC7C49FA-ECCD-423F-8709-4E6D05095391}" type="presParOf" srcId="{68C96F1E-10B7-43FD-8EA3-AD412708C6B4}" destId="{2B6B03F3-F54B-458D-89AE-DF1455C02D61}" srcOrd="1" destOrd="0" presId="urn:microsoft.com/office/officeart/2005/8/layout/orgChart1"/>
    <dgm:cxn modelId="{ED4D6024-57A6-4326-BC78-A3DD6441E4B2}" type="presParOf" srcId="{1C34905E-47DA-4854-AD7D-ED64990660D6}" destId="{F7F66014-79BE-483E-AF0D-5F8EE5DFBA1C}" srcOrd="1" destOrd="0" presId="urn:microsoft.com/office/officeart/2005/8/layout/orgChart1"/>
    <dgm:cxn modelId="{86DDB111-47BF-4646-A310-3F478EAC19A8}" type="presParOf" srcId="{1C34905E-47DA-4854-AD7D-ED64990660D6}" destId="{50FD5456-5165-4225-8DC2-98C41F278AE2}" srcOrd="2" destOrd="0" presId="urn:microsoft.com/office/officeart/2005/8/layout/orgChart1"/>
    <dgm:cxn modelId="{C9B25F24-0B4A-4C9D-92C2-9C6809A978F6}" type="presParOf" srcId="{8859B3FF-9C60-4DC2-8DAC-0121A018BF0E}" destId="{82954BC9-7C06-44B6-B3ED-B65C38D171C4}" srcOrd="4" destOrd="0" presId="urn:microsoft.com/office/officeart/2005/8/layout/orgChart1"/>
    <dgm:cxn modelId="{9A09F2C0-9E0A-4D03-AB24-4DB52C15653F}" type="presParOf" srcId="{8859B3FF-9C60-4DC2-8DAC-0121A018BF0E}" destId="{1CEA2345-54B8-497E-A3EE-B8B9300576CF}" srcOrd="5" destOrd="0" presId="urn:microsoft.com/office/officeart/2005/8/layout/orgChart1"/>
    <dgm:cxn modelId="{9B9CE88F-12ED-44FD-8761-7C78222E4AF4}" type="presParOf" srcId="{1CEA2345-54B8-497E-A3EE-B8B9300576CF}" destId="{532E9A25-6ED2-4408-9750-B0E832222B9E}" srcOrd="0" destOrd="0" presId="urn:microsoft.com/office/officeart/2005/8/layout/orgChart1"/>
    <dgm:cxn modelId="{03B06861-11DC-4769-94B3-02B97D1E185F}" type="presParOf" srcId="{532E9A25-6ED2-4408-9750-B0E832222B9E}" destId="{486A231D-E6CB-4753-A791-005438071079}" srcOrd="0" destOrd="0" presId="urn:microsoft.com/office/officeart/2005/8/layout/orgChart1"/>
    <dgm:cxn modelId="{AA17257C-C71A-441E-8A07-0405EF83BE3C}" type="presParOf" srcId="{532E9A25-6ED2-4408-9750-B0E832222B9E}" destId="{78F45C1F-164D-488D-B46F-C142E34CBBAF}" srcOrd="1" destOrd="0" presId="urn:microsoft.com/office/officeart/2005/8/layout/orgChart1"/>
    <dgm:cxn modelId="{256A081A-F9F7-49A4-B136-F7F3BE0788E4}" type="presParOf" srcId="{1CEA2345-54B8-497E-A3EE-B8B9300576CF}" destId="{8DD65604-2682-418E-9168-EB4D99F0D55D}" srcOrd="1" destOrd="0" presId="urn:microsoft.com/office/officeart/2005/8/layout/orgChart1"/>
    <dgm:cxn modelId="{A40FC926-A410-4C08-A290-7B3ED93BE132}" type="presParOf" srcId="{1CEA2345-54B8-497E-A3EE-B8B9300576CF}" destId="{8FAF1AF4-7AA6-411B-89D5-D77E797F6FE6}" srcOrd="2" destOrd="0" presId="urn:microsoft.com/office/officeart/2005/8/layout/orgChart1"/>
    <dgm:cxn modelId="{503F99F2-5CAD-4AD5-B6E0-63A3A6238461}" type="presParOf" srcId="{8859B3FF-9C60-4DC2-8DAC-0121A018BF0E}" destId="{3F0961B2-E9C5-424E-8031-78AD8265C7CB}" srcOrd="6" destOrd="0" presId="urn:microsoft.com/office/officeart/2005/8/layout/orgChart1"/>
    <dgm:cxn modelId="{2908F526-7968-4180-B7E8-76C93CD3ABAE}" type="presParOf" srcId="{8859B3FF-9C60-4DC2-8DAC-0121A018BF0E}" destId="{E582B96E-BA07-405A-B0E4-0CBCCEE58445}" srcOrd="7" destOrd="0" presId="urn:microsoft.com/office/officeart/2005/8/layout/orgChart1"/>
    <dgm:cxn modelId="{D232E919-FC93-4BF1-BFC8-DA06DABEA0CD}" type="presParOf" srcId="{E582B96E-BA07-405A-B0E4-0CBCCEE58445}" destId="{703CD7BD-1A77-43D3-BDC8-8603ED782387}" srcOrd="0" destOrd="0" presId="urn:microsoft.com/office/officeart/2005/8/layout/orgChart1"/>
    <dgm:cxn modelId="{B4645B72-14CA-4F59-AA33-903C3C08F859}" type="presParOf" srcId="{703CD7BD-1A77-43D3-BDC8-8603ED782387}" destId="{85AC50B9-82A1-4D69-9BEB-0500B43B5D5D}" srcOrd="0" destOrd="0" presId="urn:microsoft.com/office/officeart/2005/8/layout/orgChart1"/>
    <dgm:cxn modelId="{0A3585CD-D791-491D-974A-CE466C57282F}" type="presParOf" srcId="{703CD7BD-1A77-43D3-BDC8-8603ED782387}" destId="{BB2636AA-291A-4487-B55C-BC6E7D30E193}" srcOrd="1" destOrd="0" presId="urn:microsoft.com/office/officeart/2005/8/layout/orgChart1"/>
    <dgm:cxn modelId="{81C8E341-565D-4AA8-B277-7C964D786475}" type="presParOf" srcId="{E582B96E-BA07-405A-B0E4-0CBCCEE58445}" destId="{DCA3612E-2827-4E29-BDD5-E86325698EF6}" srcOrd="1" destOrd="0" presId="urn:microsoft.com/office/officeart/2005/8/layout/orgChart1"/>
    <dgm:cxn modelId="{F45411D9-9B9E-49B9-AF5C-558FD2DCEA37}" type="presParOf" srcId="{E582B96E-BA07-405A-B0E4-0CBCCEE58445}" destId="{D6046D78-2330-4291-80FB-74C198D0B61F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5C88FA44-19B1-48C8-8B67-5E89066ADB2B}">
      <dgm:prSet custT="1"/>
      <dgm:spPr/>
      <dgm:t>
        <a:bodyPr/>
        <a:lstStyle/>
        <a:p>
          <a:r>
            <a:rPr lang="es-ES" sz="1200" dirty="0" smtClean="0"/>
            <a:t>Coordinador(a) Administrativo</a:t>
          </a:r>
        </a:p>
      </dgm:t>
    </dgm:pt>
    <dgm:pt modelId="{67259F93-2196-4F64-B87A-D3ACB12F843E}" type="parTrans" cxnId="{A6D04DBD-7393-439E-BCB8-4FA41921E2CA}">
      <dgm:prSet/>
      <dgm:spPr/>
      <dgm:t>
        <a:bodyPr/>
        <a:lstStyle/>
        <a:p>
          <a:endParaRPr lang="es-ES"/>
        </a:p>
      </dgm:t>
    </dgm:pt>
    <dgm:pt modelId="{B6FB5406-FDF0-4B38-8BFB-B6CDD8DBDC15}" type="sibTrans" cxnId="{A6D04DBD-7393-439E-BCB8-4FA41921E2CA}">
      <dgm:prSet/>
      <dgm:spPr/>
      <dgm:t>
        <a:bodyPr/>
        <a:lstStyle/>
        <a:p>
          <a:endParaRPr lang="es-ES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 (a)</a:t>
          </a: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57335A48-B9AC-455C-A871-808CA556BA7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F89EB88-AA50-4C21-B70C-DD0CC5B21903}" type="parTrans" cxnId="{112CDB9F-3957-41AB-80C5-C89D2D2EF1B0}">
      <dgm:prSet/>
      <dgm:spPr/>
      <dgm:t>
        <a:bodyPr/>
        <a:lstStyle/>
        <a:p>
          <a:endParaRPr lang="es-ES"/>
        </a:p>
      </dgm:t>
    </dgm:pt>
    <dgm:pt modelId="{37C3261D-0711-4C41-80DE-F20DBECCC538}" type="sibTrans" cxnId="{112CDB9F-3957-41AB-80C5-C89D2D2EF1B0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 custScaleX="132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50E1319E-7F7B-47FD-87A0-B66D0D319D4A}" type="pres">
      <dgm:prSet presAssocID="{E1B0D9F5-AE4A-42F3-B00A-BD4FE0511DE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AB05004A-30DF-48E7-AAF8-100123349FF0}" type="pres">
      <dgm:prSet presAssocID="{60739EA5-4D5A-4251-84F2-83139B416D9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3" presStyleIdx="0" presStyleCnt="2" custScaleX="78707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2" custScaleY="99928" custLinFactY="22923" custLinFactNeighborX="-889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2" presStyleIdx="1" presStyleCnt="2" custScaleY="99928" custLinFactY="22923" custLinFactNeighborX="9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  <dgm:pt modelId="{9204C5E1-038D-4624-BE0B-E7327E8915A0}" type="pres">
      <dgm:prSet presAssocID="{67259F93-2196-4F64-B87A-D3ACB12F843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951E074-2853-4482-920E-71B7DEB31980}" type="pres">
      <dgm:prSet presAssocID="{5C88FA44-19B1-48C8-8B67-5E89066ADB2B}" presName="hierRoot2" presStyleCnt="0">
        <dgm:presLayoutVars>
          <dgm:hierBranch/>
        </dgm:presLayoutVars>
      </dgm:prSet>
      <dgm:spPr/>
    </dgm:pt>
    <dgm:pt modelId="{480CE7EC-E3E0-4EE7-8F48-769908F7FDCC}" type="pres">
      <dgm:prSet presAssocID="{5C88FA44-19B1-48C8-8B67-5E89066ADB2B}" presName="rootComposite" presStyleCnt="0"/>
      <dgm:spPr/>
    </dgm:pt>
    <dgm:pt modelId="{6C8CEFEB-2A11-49CD-B125-B09B4E56134C}" type="pres">
      <dgm:prSet presAssocID="{5C88FA44-19B1-48C8-8B67-5E89066ADB2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E1F263-C568-429C-9FE5-4B619F9D967B}" type="pres">
      <dgm:prSet presAssocID="{5C88FA44-19B1-48C8-8B67-5E89066ADB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AA9625-58C8-4953-A03A-9E85EC09488B}" type="pres">
      <dgm:prSet presAssocID="{5C88FA44-19B1-48C8-8B67-5E89066ADB2B}" presName="hierChild4" presStyleCnt="0"/>
      <dgm:spPr/>
    </dgm:pt>
    <dgm:pt modelId="{286F108F-2553-449F-9941-73B974BA982A}" type="pres">
      <dgm:prSet presAssocID="{9F89EB88-AA50-4C21-B70C-DD0CC5B2190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4415C9AA-7737-454F-8294-79EF6EB21EA7}" type="pres">
      <dgm:prSet presAssocID="{57335A48-B9AC-455C-A871-808CA556BA7C}" presName="hierRoot2" presStyleCnt="0">
        <dgm:presLayoutVars>
          <dgm:hierBranch val="init"/>
        </dgm:presLayoutVars>
      </dgm:prSet>
      <dgm:spPr/>
    </dgm:pt>
    <dgm:pt modelId="{CBC067A1-9B58-40A2-B843-D37A54C59B34}" type="pres">
      <dgm:prSet presAssocID="{57335A48-B9AC-455C-A871-808CA556BA7C}" presName="rootComposite" presStyleCnt="0"/>
      <dgm:spPr/>
    </dgm:pt>
    <dgm:pt modelId="{2BA35B3D-CB6B-452F-BDA0-DAFC0E8B8E88}" type="pres">
      <dgm:prSet presAssocID="{57335A48-B9AC-455C-A871-808CA556BA7C}" presName="rootText" presStyleLbl="node3" presStyleIdx="1" presStyleCnt="2" custScaleX="6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80F85-7505-432E-BF9A-3D9B90DEC0E1}" type="pres">
      <dgm:prSet presAssocID="{57335A48-B9AC-455C-A871-808CA556BA7C}" presName="rootConnector" presStyleLbl="node3" presStyleIdx="1" presStyleCnt="2"/>
      <dgm:spPr/>
      <dgm:t>
        <a:bodyPr/>
        <a:lstStyle/>
        <a:p>
          <a:endParaRPr lang="es-ES"/>
        </a:p>
      </dgm:t>
    </dgm:pt>
    <dgm:pt modelId="{971BE105-D3C5-4C2C-967C-856DB955FB11}" type="pres">
      <dgm:prSet presAssocID="{57335A48-B9AC-455C-A871-808CA556BA7C}" presName="hierChild4" presStyleCnt="0"/>
      <dgm:spPr/>
    </dgm:pt>
    <dgm:pt modelId="{9C1AA53B-6B37-4A66-9F8D-659D91E5C29B}" type="pres">
      <dgm:prSet presAssocID="{57335A48-B9AC-455C-A871-808CA556BA7C}" presName="hierChild5" presStyleCnt="0"/>
      <dgm:spPr/>
    </dgm:pt>
    <dgm:pt modelId="{26972678-5DE8-4E3E-B4A7-F619D0258982}" type="pres">
      <dgm:prSet presAssocID="{5C88FA44-19B1-48C8-8B67-5E89066ADB2B}" presName="hierChild5" presStyleCnt="0"/>
      <dgm:spPr/>
    </dgm:pt>
    <dgm:pt modelId="{1E7DA089-25A8-4CB6-BD86-3DAA482D0CA6}" type="pres">
      <dgm:prSet presAssocID="{6C51B58D-D4A0-47A9-B257-007EDE248569}" presName="hierChild3" presStyleCnt="0"/>
      <dgm:spPr/>
    </dgm:pt>
  </dgm:ptLst>
  <dgm:cxnLst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F4A5D1A0-A877-4FEC-8F7D-05AB63ED1628}" type="presOf" srcId="{67259F93-2196-4F64-B87A-D3ACB12F843E}" destId="{9204C5E1-038D-4624-BE0B-E7327E8915A0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66D6E530-61A2-425C-BD28-1B6A8701D594}" type="presOf" srcId="{5637833E-5776-4CBB-AC10-83199C7C0AB7}" destId="{19D8DC97-DEF9-4BB9-ABD9-F71EEC98F0DD}" srcOrd="0" destOrd="0" presId="urn:microsoft.com/office/officeart/2005/8/layout/orgChart1"/>
    <dgm:cxn modelId="{D7840191-4590-426C-8966-501120EFD17E}" type="presOf" srcId="{60739EA5-4D5A-4251-84F2-83139B416D9C}" destId="{AB05004A-30DF-48E7-AAF8-100123349FF0}" srcOrd="0" destOrd="0" presId="urn:microsoft.com/office/officeart/2005/8/layout/orgChart1"/>
    <dgm:cxn modelId="{A6D04DBD-7393-439E-BCB8-4FA41921E2CA}" srcId="{6C51B58D-D4A0-47A9-B257-007EDE248569}" destId="{5C88FA44-19B1-48C8-8B67-5E89066ADB2B}" srcOrd="1" destOrd="0" parTransId="{67259F93-2196-4F64-B87A-D3ACB12F843E}" sibTransId="{B6FB5406-FDF0-4B38-8BFB-B6CDD8DBDC15}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DAEC7655-55F6-4A70-84A9-FF89339CEA49}" type="presOf" srcId="{AA84945E-F411-4FFC-A0CF-A3A9A190530B}" destId="{71920212-F746-42C0-9BDE-AF4A368F43AB}" srcOrd="1" destOrd="0" presId="urn:microsoft.com/office/officeart/2005/8/layout/orgChart1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C937FE98-AB15-499A-ACC8-A04587D28BA7}" type="presOf" srcId="{1DCEF0D2-7E85-4806-A6DC-27B02D4910A6}" destId="{5A9437AE-5EEC-4729-83B6-202A73A8B436}" srcOrd="0" destOrd="0" presId="urn:microsoft.com/office/officeart/2005/8/layout/orgChart1"/>
    <dgm:cxn modelId="{52238E74-933D-42E8-A20C-3733A173FBE8}" srcId="{6C51B58D-D4A0-47A9-B257-007EDE248569}" destId="{AAF2262E-6100-4FDE-BB0E-F0C472DBFA4E}" srcOrd="0" destOrd="0" parTransId="{E1B0D9F5-AE4A-42F3-B00A-BD4FE0511DEF}" sibTransId="{7C4138A1-AF12-4DDF-8CC9-6CA6E2CD7A00}"/>
    <dgm:cxn modelId="{CCF58741-6119-4567-B688-4F91B651B940}" type="presOf" srcId="{57335A48-B9AC-455C-A871-808CA556BA7C}" destId="{2BA35B3D-CB6B-452F-BDA0-DAFC0E8B8E88}" srcOrd="0" destOrd="0" presId="urn:microsoft.com/office/officeart/2005/8/layout/orgChart1"/>
    <dgm:cxn modelId="{25ED842B-159F-4C73-8DFA-7BF22ED6D4C0}" type="presOf" srcId="{9F89EB88-AA50-4C21-B70C-DD0CC5B21903}" destId="{286F108F-2553-449F-9941-73B974BA982A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40B69D8C-C02F-407A-B441-809D4ED5D308}" type="presOf" srcId="{5C88FA44-19B1-48C8-8B67-5E89066ADB2B}" destId="{E4E1F263-C568-429C-9FE5-4B619F9D967B}" srcOrd="1" destOrd="0" presId="urn:microsoft.com/office/officeart/2005/8/layout/orgChart1"/>
    <dgm:cxn modelId="{BD234637-A780-4D2B-A9A5-81FACE41AC41}" type="presOf" srcId="{AA84945E-F411-4FFC-A0CF-A3A9A190530B}" destId="{9803772E-73A1-484E-9BAD-12C5846F3C24}" srcOrd="0" destOrd="0" presId="urn:microsoft.com/office/officeart/2005/8/layout/orgChart1"/>
    <dgm:cxn modelId="{1E402CD7-4B7C-468D-98A5-8188756166FF}" type="presOf" srcId="{5C88FA44-19B1-48C8-8B67-5E89066ADB2B}" destId="{6C8CEFEB-2A11-49CD-B125-B09B4E56134C}" srcOrd="0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FA22FA1D-0846-41C5-8012-F7D53FB977A1}" type="presOf" srcId="{5637833E-5776-4CBB-AC10-83199C7C0AB7}" destId="{B88179B1-290F-4ADB-9C4D-43C181A3F940}" srcOrd="1" destOrd="0" presId="urn:microsoft.com/office/officeart/2005/8/layout/orgChart1"/>
    <dgm:cxn modelId="{112CDB9F-3957-41AB-80C5-C89D2D2EF1B0}" srcId="{5C88FA44-19B1-48C8-8B67-5E89066ADB2B}" destId="{57335A48-B9AC-455C-A871-808CA556BA7C}" srcOrd="0" destOrd="0" parTransId="{9F89EB88-AA50-4C21-B70C-DD0CC5B21903}" sibTransId="{37C3261D-0711-4C41-80DE-F20DBECCC538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2A9F7D88-130C-4FA3-B85F-85B18140783D}" type="presOf" srcId="{57335A48-B9AC-455C-A871-808CA556BA7C}" destId="{F6480F85-7505-432E-BF9A-3D9B90DEC0E1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EBC70505-1602-48B9-84C1-5DECB5FF2BEB}" type="presParOf" srcId="{846B1778-6376-4F42-BACD-C39FD3EF0F38}" destId="{50E1319E-7F7B-47FD-87A0-B66D0D319D4A}" srcOrd="0" destOrd="0" presId="urn:microsoft.com/office/officeart/2005/8/layout/orgChart1"/>
    <dgm:cxn modelId="{56BFF04D-7573-46F7-AB0A-8E50D978B300}" type="presParOf" srcId="{846B1778-6376-4F42-BACD-C39FD3EF0F38}" destId="{2428FCE9-A68F-4B36-B0D4-0317804FF08A}" srcOrd="1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7AE2A4E9-63C0-4FF1-9E22-09B88BCC189C}" type="presParOf" srcId="{AA1A5C93-649C-454E-BA71-6DE7FAA8FFEC}" destId="{AB05004A-30DF-48E7-AAF8-100123349FF0}" srcOrd="0" destOrd="0" presId="urn:microsoft.com/office/officeart/2005/8/layout/orgChart1"/>
    <dgm:cxn modelId="{D90A4EC3-D175-4C2A-87F9-8F87D7FA25B9}" type="presParOf" srcId="{AA1A5C93-649C-454E-BA71-6DE7FAA8FFEC}" destId="{AF938816-97A8-4F8C-BE35-AB042C854AB5}" srcOrd="1" destOrd="0" presId="urn:microsoft.com/office/officeart/2005/8/layout/orgChart1"/>
    <dgm:cxn modelId="{D0F1BC6E-6331-4168-AD3B-B8D23132E6F1}" type="presParOf" srcId="{AF938816-97A8-4F8C-BE35-AB042C854AB5}" destId="{BEDE0557-3CD2-4893-9DFB-C59EE00FAFF0}" srcOrd="0" destOrd="0" presId="urn:microsoft.com/office/officeart/2005/8/layout/orgChart1"/>
    <dgm:cxn modelId="{37AAD773-1614-48E6-93EA-D2670977E29E}" type="presParOf" srcId="{BEDE0557-3CD2-4893-9DFB-C59EE00FAFF0}" destId="{19D8DC97-DEF9-4BB9-ABD9-F71EEC98F0DD}" srcOrd="0" destOrd="0" presId="urn:microsoft.com/office/officeart/2005/8/layout/orgChart1"/>
    <dgm:cxn modelId="{3A7525E2-DD88-4673-8BFF-006542A8634B}" type="presParOf" srcId="{BEDE0557-3CD2-4893-9DFB-C59EE00FAFF0}" destId="{B88179B1-290F-4ADB-9C4D-43C181A3F940}" srcOrd="1" destOrd="0" presId="urn:microsoft.com/office/officeart/2005/8/layout/orgChart1"/>
    <dgm:cxn modelId="{783BFB4F-971D-4C06-9159-FB7C88350D79}" type="presParOf" srcId="{AF938816-97A8-4F8C-BE35-AB042C854AB5}" destId="{39C9A4DA-2EA0-4A43-8D9A-DE09C0B48F06}" srcOrd="1" destOrd="0" presId="urn:microsoft.com/office/officeart/2005/8/layout/orgChart1"/>
    <dgm:cxn modelId="{4B7C0019-F62A-4870-8B58-F08C37CC2514}" type="presParOf" srcId="{AF938816-97A8-4F8C-BE35-AB042C854AB5}" destId="{8BC408BE-7C86-4CB0-AEC0-ED6AB6E79922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C7307615-B6D3-4456-8A0B-C7387D6F39BD}" type="presParOf" srcId="{BA376A4E-47BD-472B-A5BD-320FF180EE9A}" destId="{5A9437AE-5EEC-4729-83B6-202A73A8B436}" srcOrd="2" destOrd="0" presId="urn:microsoft.com/office/officeart/2005/8/layout/orgChart1"/>
    <dgm:cxn modelId="{6F355DDA-25BA-41E6-88DB-049237E86D04}" type="presParOf" srcId="{BA376A4E-47BD-472B-A5BD-320FF180EE9A}" destId="{667B024B-9A07-4F25-9A76-CDCF7AE81E16}" srcOrd="3" destOrd="0" presId="urn:microsoft.com/office/officeart/2005/8/layout/orgChart1"/>
    <dgm:cxn modelId="{7610AA4E-A8B9-4C32-80DB-AB7BE129B16E}" type="presParOf" srcId="{667B024B-9A07-4F25-9A76-CDCF7AE81E16}" destId="{E859B285-1794-49C8-B544-2425AF8A688D}" srcOrd="0" destOrd="0" presId="urn:microsoft.com/office/officeart/2005/8/layout/orgChart1"/>
    <dgm:cxn modelId="{B028B1C2-6C52-4EBA-9F94-74D87C4B3E76}" type="presParOf" srcId="{E859B285-1794-49C8-B544-2425AF8A688D}" destId="{9803772E-73A1-484E-9BAD-12C5846F3C24}" srcOrd="0" destOrd="0" presId="urn:microsoft.com/office/officeart/2005/8/layout/orgChart1"/>
    <dgm:cxn modelId="{A433209C-FE1F-42B4-9B5F-B155343C02E3}" type="presParOf" srcId="{E859B285-1794-49C8-B544-2425AF8A688D}" destId="{71920212-F746-42C0-9BDE-AF4A368F43AB}" srcOrd="1" destOrd="0" presId="urn:microsoft.com/office/officeart/2005/8/layout/orgChart1"/>
    <dgm:cxn modelId="{F19EA756-3656-47FE-9D8E-4440C375A27A}" type="presParOf" srcId="{667B024B-9A07-4F25-9A76-CDCF7AE81E16}" destId="{05E93D52-43BA-4184-AC3E-1C9651F55CC6}" srcOrd="1" destOrd="0" presId="urn:microsoft.com/office/officeart/2005/8/layout/orgChart1"/>
    <dgm:cxn modelId="{02EC46B0-D954-4AB4-A286-3D3335DC1787}" type="presParOf" srcId="{667B024B-9A07-4F25-9A76-CDCF7AE81E16}" destId="{3AB7DA00-9474-40AF-915B-9758D85C33D3}" srcOrd="2" destOrd="0" presId="urn:microsoft.com/office/officeart/2005/8/layout/orgChart1"/>
    <dgm:cxn modelId="{9ED9F0BA-E804-4B52-9260-2DDDAA03E78C}" type="presParOf" srcId="{846B1778-6376-4F42-BACD-C39FD3EF0F38}" destId="{9204C5E1-038D-4624-BE0B-E7327E8915A0}" srcOrd="2" destOrd="0" presId="urn:microsoft.com/office/officeart/2005/8/layout/orgChart1"/>
    <dgm:cxn modelId="{73575F9B-EE12-4305-8459-215F7048C7C4}" type="presParOf" srcId="{846B1778-6376-4F42-BACD-C39FD3EF0F38}" destId="{9951E074-2853-4482-920E-71B7DEB31980}" srcOrd="3" destOrd="0" presId="urn:microsoft.com/office/officeart/2005/8/layout/orgChart1"/>
    <dgm:cxn modelId="{D75A64D1-6265-4558-974F-332D97624E95}" type="presParOf" srcId="{9951E074-2853-4482-920E-71B7DEB31980}" destId="{480CE7EC-E3E0-4EE7-8F48-769908F7FDCC}" srcOrd="0" destOrd="0" presId="urn:microsoft.com/office/officeart/2005/8/layout/orgChart1"/>
    <dgm:cxn modelId="{98015503-17B0-408B-8C92-03ECE0072086}" type="presParOf" srcId="{480CE7EC-E3E0-4EE7-8F48-769908F7FDCC}" destId="{6C8CEFEB-2A11-49CD-B125-B09B4E56134C}" srcOrd="0" destOrd="0" presId="urn:microsoft.com/office/officeart/2005/8/layout/orgChart1"/>
    <dgm:cxn modelId="{2B5F699D-F361-4055-9A4D-AFA76528BEF5}" type="presParOf" srcId="{480CE7EC-E3E0-4EE7-8F48-769908F7FDCC}" destId="{E4E1F263-C568-429C-9FE5-4B619F9D967B}" srcOrd="1" destOrd="0" presId="urn:microsoft.com/office/officeart/2005/8/layout/orgChart1"/>
    <dgm:cxn modelId="{BC1D238E-B33F-4F2D-9249-74D823023994}" type="presParOf" srcId="{9951E074-2853-4482-920E-71B7DEB31980}" destId="{7EAA9625-58C8-4953-A03A-9E85EC09488B}" srcOrd="1" destOrd="0" presId="urn:microsoft.com/office/officeart/2005/8/layout/orgChart1"/>
    <dgm:cxn modelId="{4F791E0D-9321-44D1-BA39-50CEF61041FF}" type="presParOf" srcId="{7EAA9625-58C8-4953-A03A-9E85EC09488B}" destId="{286F108F-2553-449F-9941-73B974BA982A}" srcOrd="0" destOrd="0" presId="urn:microsoft.com/office/officeart/2005/8/layout/orgChart1"/>
    <dgm:cxn modelId="{500E199A-C720-4BC2-8ADC-DBAE86DD5945}" type="presParOf" srcId="{7EAA9625-58C8-4953-A03A-9E85EC09488B}" destId="{4415C9AA-7737-454F-8294-79EF6EB21EA7}" srcOrd="1" destOrd="0" presId="urn:microsoft.com/office/officeart/2005/8/layout/orgChart1"/>
    <dgm:cxn modelId="{13548223-97D5-42D1-8F2A-20000009CC42}" type="presParOf" srcId="{4415C9AA-7737-454F-8294-79EF6EB21EA7}" destId="{CBC067A1-9B58-40A2-B843-D37A54C59B34}" srcOrd="0" destOrd="0" presId="urn:microsoft.com/office/officeart/2005/8/layout/orgChart1"/>
    <dgm:cxn modelId="{17B7A5F4-D3BC-4BF5-8506-0EB088487D0F}" type="presParOf" srcId="{CBC067A1-9B58-40A2-B843-D37A54C59B34}" destId="{2BA35B3D-CB6B-452F-BDA0-DAFC0E8B8E88}" srcOrd="0" destOrd="0" presId="urn:microsoft.com/office/officeart/2005/8/layout/orgChart1"/>
    <dgm:cxn modelId="{437B1862-E3D7-4BA5-8149-781F934404F8}" type="presParOf" srcId="{CBC067A1-9B58-40A2-B843-D37A54C59B34}" destId="{F6480F85-7505-432E-BF9A-3D9B90DEC0E1}" srcOrd="1" destOrd="0" presId="urn:microsoft.com/office/officeart/2005/8/layout/orgChart1"/>
    <dgm:cxn modelId="{DC54B18E-A3A4-4D82-AEDC-D1C9045E9DF7}" type="presParOf" srcId="{4415C9AA-7737-454F-8294-79EF6EB21EA7}" destId="{971BE105-D3C5-4C2C-967C-856DB955FB11}" srcOrd="1" destOrd="0" presId="urn:microsoft.com/office/officeart/2005/8/layout/orgChart1"/>
    <dgm:cxn modelId="{A67A7C07-C8DE-4EB4-AB73-FF5EF4DC5BE1}" type="presParOf" srcId="{4415C9AA-7737-454F-8294-79EF6EB21EA7}" destId="{9C1AA53B-6B37-4A66-9F8D-659D91E5C29B}" srcOrd="2" destOrd="0" presId="urn:microsoft.com/office/officeart/2005/8/layout/orgChart1"/>
    <dgm:cxn modelId="{CF5F4950-E9B3-4312-BAEA-C7C47D52B35D}" type="presParOf" srcId="{9951E074-2853-4482-920E-71B7DEB31980}" destId="{26972678-5DE8-4E3E-B4A7-F619D0258982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 sz="1200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32678" custScaleY="73267" custLinFactNeighborX="-54009" custLinFactNeighborY="-80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98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Y="-8619" custLinFactNeighborX="-540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72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21162" custScaleY="76155" custLinFactNeighborX="-4819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5" custScaleX="121162" custScaleY="76155" custLinFactNeighborX="2130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5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5" custScaleX="121162" custScaleY="76155" custLinFactNeighborX="-4819" custLinFactNeighborY="-2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3" presStyleCnt="5" custScaleX="121162" custScaleY="76155" custLinFactNeighborX="4819" custLinFactNeighborY="-3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3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4" presStyleCnt="5" custScaleX="121162" custScaleY="76155" custLinFactNeighborX="-2239" custLinFactNeighborY="-67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4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</dgm:ptLst>
  <dgm:cxnLst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4A32DB52-76D4-4121-9FEB-66974893B01B}" srcId="{38D466A1-BA08-4A61-967E-A5EB0E0CCF80}" destId="{9E9413B6-3D3F-4AEC-9095-E372DC9666B0}" srcOrd="6" destOrd="0" parTransId="{33322446-66BA-4FA5-A5F6-C8190E111923}" sibTransId="{EC3C6462-F9DB-484F-B8F5-DA879B4696F6}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AD0BB63A-5267-4017-ACE8-736A8747AC72}" srcId="{38D466A1-BA08-4A61-967E-A5EB0E0CCF80}" destId="{140A26B0-B137-470D-B97A-093C552D1709}" srcOrd="5" destOrd="0" parTransId="{3658FAE9-D5B2-4BCF-B193-22EF70B3B701}" sibTransId="{0054A0BB-C7CB-41BC-AB1F-965EBE3870A5}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6" destOrd="0" presId="urn:microsoft.com/office/officeart/2005/8/layout/orgChart1"/>
    <dgm:cxn modelId="{6FC8BB86-3FCC-4EF1-8B1F-AB3B910EE694}" type="presParOf" srcId="{47B3CEEF-714E-4F1A-9F3A-824638D0ED25}" destId="{82A207A8-F4EB-4148-ABC1-41892FB5CD4F}" srcOrd="7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8" destOrd="0" presId="urn:microsoft.com/office/officeart/2005/8/layout/orgChart1"/>
    <dgm:cxn modelId="{9E1C7609-A513-417F-8298-31E979644120}" type="presParOf" srcId="{47B3CEEF-714E-4F1A-9F3A-824638D0ED25}" destId="{68CF3930-949F-481E-AB90-4487751C5840}" srcOrd="9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Jurídico(a)</a:t>
          </a: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Vinculación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2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Proyectos</a:t>
          </a: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4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4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3" presStyleCnt="4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Y="77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BB783363-291A-4788-B704-E3270359E834}" type="presParOf" srcId="{C212D9BA-6797-4225-A692-A814A4696490}" destId="{32AB2EDA-E296-4C63-8ADD-64BC36BD3866}" srcOrd="6" destOrd="0" presId="urn:microsoft.com/office/officeart/2005/8/layout/orgChart1"/>
    <dgm:cxn modelId="{B0DED4D5-8BF7-4408-BB2E-E6E868DE2315}" type="presParOf" srcId="{C212D9BA-6797-4225-A692-A814A4696490}" destId="{5BC6D72F-325C-4F37-85F2-7E83EC925C00}" srcOrd="7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Y="46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Administrativo(a)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o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Supervisor(a)</a:t>
          </a: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Y="46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6BD43FC-22CC-4540-806B-AD023E159AD8}">
      <dgm:prSet phldrT="[Texto]" custT="1"/>
      <dgm:spPr/>
      <dgm:t>
        <a:bodyPr/>
        <a:lstStyle/>
        <a:p>
          <a:r>
            <a:rPr lang="es-MX" sz="1200" b="0" dirty="0" smtClean="0"/>
            <a:t>Área de Cultura</a:t>
          </a:r>
          <a:endParaRPr lang="es-ES" sz="1200" b="0" dirty="0"/>
        </a:p>
      </dgm:t>
    </dgm:pt>
    <dgm:pt modelId="{037C3ECE-B4CA-4333-B201-98A91919DE47}" type="parTrans" cxnId="{20A2AF38-E444-4489-AAD8-559946E25853}">
      <dgm:prSet/>
      <dgm:spPr/>
      <dgm:t>
        <a:bodyPr/>
        <a:lstStyle/>
        <a:p>
          <a:endParaRPr lang="es-ES" sz="1200"/>
        </a:p>
      </dgm:t>
    </dgm:pt>
    <dgm:pt modelId="{DD25DC27-07B4-4170-95B8-19E6F57859FE}" type="sibTrans" cxnId="{20A2AF38-E444-4489-AAD8-559946E25853}">
      <dgm:prSet/>
      <dgm:spPr/>
      <dgm:t>
        <a:bodyPr/>
        <a:lstStyle/>
        <a:p>
          <a:endParaRPr lang="es-ES" sz="1200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/ o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F3F19809-D67E-4E5D-9EFC-C9E4E5937652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Encargado(a) Grupos Artísticos</a:t>
          </a:r>
        </a:p>
      </dgm:t>
    </dgm:pt>
    <dgm:pt modelId="{9B71E586-1D4D-4CEC-8B24-C706DDF417F8}" type="parTrans" cxnId="{CEC2C83F-8066-4B9B-881E-1532D1EBDE94}">
      <dgm:prSet/>
      <dgm:spPr/>
      <dgm:t>
        <a:bodyPr/>
        <a:lstStyle/>
        <a:p>
          <a:endParaRPr lang="es-ES" sz="1200"/>
        </a:p>
      </dgm:t>
    </dgm:pt>
    <dgm:pt modelId="{B38BB9CB-F69A-4436-ACA9-DACE8C30AD66}" type="sibTrans" cxnId="{CEC2C83F-8066-4B9B-881E-1532D1EBDE94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A7DF16E-12F3-46E2-A5B5-2BFE4C5DE261}" type="pres">
      <dgm:prSet presAssocID="{96BD43FC-22CC-4540-806B-AD023E159AD8}" presName="hierRoot1" presStyleCnt="0">
        <dgm:presLayoutVars>
          <dgm:hierBranch val="init"/>
        </dgm:presLayoutVars>
      </dgm:prSet>
      <dgm:spPr/>
    </dgm:pt>
    <dgm:pt modelId="{C70747B7-7584-428C-99F2-5E48165B05DF}" type="pres">
      <dgm:prSet presAssocID="{96BD43FC-22CC-4540-806B-AD023E159AD8}" presName="rootComposite1" presStyleCnt="0"/>
      <dgm:spPr/>
    </dgm:pt>
    <dgm:pt modelId="{471C1751-53C4-43E4-B81A-C8E1D43BDA1D}" type="pres">
      <dgm:prSet presAssocID="{96BD43FC-22CC-4540-806B-AD023E159AD8}" presName="rootText1" presStyleLbl="node0" presStyleIdx="0" presStyleCnt="1" custScaleY="45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C4885F-9976-4CAE-9B56-760BA1180E07}" type="pres">
      <dgm:prSet presAssocID="{96BD43FC-22CC-4540-806B-AD023E159AD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80CD836-291C-4C42-B8E2-1090A9E8CBF9}" type="pres">
      <dgm:prSet presAssocID="{96BD43FC-22CC-4540-806B-AD023E159AD8}" presName="hierChild2" presStyleCnt="0"/>
      <dgm:spPr/>
    </dgm:pt>
    <dgm:pt modelId="{61117B2A-4F40-4D96-AC23-1F90E79C9167}" type="pres">
      <dgm:prSet presAssocID="{D11E55DC-36B8-4CEA-A624-A2124D5551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DC00D9E-AE92-4FD3-8E19-8158F72929F6}" type="pres">
      <dgm:prSet presAssocID="{094C12B3-DECA-425F-AED5-B296607BD375}" presName="hierRoot2" presStyleCnt="0">
        <dgm:presLayoutVars>
          <dgm:hierBranch/>
        </dgm:presLayoutVars>
      </dgm:prSet>
      <dgm:spPr/>
    </dgm:pt>
    <dgm:pt modelId="{B1A31C08-0BC0-407F-A8ED-82E50077CB60}" type="pres">
      <dgm:prSet presAssocID="{094C12B3-DECA-425F-AED5-B296607BD375}" presName="rootComposite" presStyleCnt="0"/>
      <dgm:spPr/>
    </dgm:pt>
    <dgm:pt modelId="{F0D4076F-E78A-4F38-8322-FEF8265446E8}" type="pres">
      <dgm:prSet presAssocID="{094C12B3-DECA-425F-AED5-B296607BD3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EE97C-722C-440C-9926-97A492A11E4F}" type="pres">
      <dgm:prSet presAssocID="{094C12B3-DECA-425F-AED5-B296607BD3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7EC09AE7-1521-454F-AAEC-7613DB53D18F}" type="pres">
      <dgm:prSet presAssocID="{094C12B3-DECA-425F-AED5-B296607BD375}" presName="hierChild4" presStyleCnt="0"/>
      <dgm:spPr/>
    </dgm:pt>
    <dgm:pt modelId="{ECB54053-8A60-4C8E-A355-622C4098B021}" type="pres">
      <dgm:prSet presAssocID="{85263D73-1D4B-49D4-8134-EDC2F1B21505}" presName="Name35" presStyleLbl="parChTrans1D3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3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2A24751-BBA0-4353-873E-4D9C75BBA395}" type="pres">
      <dgm:prSet presAssocID="{9B71E586-1D4D-4CEC-8B24-C706DDF417F8}" presName="Name35" presStyleLbl="parChTrans1D4" presStyleIdx="0" presStyleCnt="1"/>
      <dgm:spPr/>
      <dgm:t>
        <a:bodyPr/>
        <a:lstStyle/>
        <a:p>
          <a:endParaRPr lang="es-ES"/>
        </a:p>
      </dgm:t>
    </dgm:pt>
    <dgm:pt modelId="{4229464E-04EE-409D-ADC6-D585BE043EF5}" type="pres">
      <dgm:prSet presAssocID="{F3F19809-D67E-4E5D-9EFC-C9E4E5937652}" presName="hierRoot2" presStyleCnt="0">
        <dgm:presLayoutVars>
          <dgm:hierBranch val="init"/>
        </dgm:presLayoutVars>
      </dgm:prSet>
      <dgm:spPr/>
    </dgm:pt>
    <dgm:pt modelId="{AA40FF24-E0EE-4FE6-9380-C469AFEE2843}" type="pres">
      <dgm:prSet presAssocID="{F3F19809-D67E-4E5D-9EFC-C9E4E5937652}" presName="rootComposite" presStyleCnt="0"/>
      <dgm:spPr/>
    </dgm:pt>
    <dgm:pt modelId="{37B8263E-77B1-482C-809B-F85D7C8E9DFD}" type="pres">
      <dgm:prSet presAssocID="{F3F19809-D67E-4E5D-9EFC-C9E4E5937652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B5E067-6B83-4B01-8F22-8CEDB24AED69}" type="pres">
      <dgm:prSet presAssocID="{F3F19809-D67E-4E5D-9EFC-C9E4E5937652}" presName="rootConnector" presStyleLbl="node4" presStyleIdx="0" presStyleCnt="1"/>
      <dgm:spPr/>
      <dgm:t>
        <a:bodyPr/>
        <a:lstStyle/>
        <a:p>
          <a:endParaRPr lang="es-ES"/>
        </a:p>
      </dgm:t>
    </dgm:pt>
    <dgm:pt modelId="{A9C5459D-3DDA-4A34-8193-C1C5849CB3BA}" type="pres">
      <dgm:prSet presAssocID="{F3F19809-D67E-4E5D-9EFC-C9E4E5937652}" presName="hierChild4" presStyleCnt="0"/>
      <dgm:spPr/>
    </dgm:pt>
    <dgm:pt modelId="{41C8CF63-FC98-42D8-8530-69D0EED4C48D}" type="pres">
      <dgm:prSet presAssocID="{F3F19809-D67E-4E5D-9EFC-C9E4E5937652}" presName="hierChild5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541D992E-4D94-4FD0-B82B-905A7A0D08C0}" type="pres">
      <dgm:prSet presAssocID="{EC88BAC2-1FA8-41D4-AC40-6B3393ECB363}" presName="Name35" presStyleLbl="parChTrans1D3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3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4D266373-4F02-4480-9F78-85510ED84D37}" type="pres">
      <dgm:prSet presAssocID="{176EF9ED-AB4B-475E-AB96-B78DF9B6FD6F}" presName="Name35" presStyleLbl="parChTrans1D3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3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84A3CF8B-D74A-4EAA-A08C-15FF777AFD7B}" type="pres">
      <dgm:prSet presAssocID="{F6ED3DBE-73BA-42C1-891A-1A9CC0006EEE}" presName="Name35" presStyleLbl="parChTrans1D3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3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4B195346-F3F7-4683-ADFC-C727CD23B1D2}" type="pres">
      <dgm:prSet presAssocID="{094C12B3-DECA-425F-AED5-B296607BD375}" presName="hierChild5" presStyleCnt="0"/>
      <dgm:spPr/>
    </dgm:pt>
    <dgm:pt modelId="{CC44BD59-4C51-45A7-8B13-2B3A1BDE6599}" type="pres">
      <dgm:prSet presAssocID="{C0355D4E-98B9-4F60-9DDA-A4D39D09CF0B}" presName="Name111" presStyleLbl="parChTrans1D3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3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  <dgm:pt modelId="{143EE181-6980-4FFB-BF53-C7BFC3CA88E9}" type="pres">
      <dgm:prSet presAssocID="{96BD43FC-22CC-4540-806B-AD023E159AD8}" presName="hierChild3" presStyleCnt="0"/>
      <dgm:spPr/>
    </dgm:pt>
  </dgm:ptLst>
  <dgm:cxnLst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9C5F5601-4665-4DB5-BD64-B856E2A97EB2}" type="presOf" srcId="{C19FAC0A-7466-495B-AD85-370DF0B157CD}" destId="{17011525-6DF6-4DA3-87AE-5CEAEF85F749}" srcOrd="1" destOrd="0" presId="urn:microsoft.com/office/officeart/2005/8/layout/orgChart1"/>
    <dgm:cxn modelId="{AE30BE2A-04EA-4CD4-B51A-5996710D622F}" type="presOf" srcId="{9B71E586-1D4D-4CEC-8B24-C706DDF417F8}" destId="{E2A24751-BBA0-4353-873E-4D9C75BBA395}" srcOrd="0" destOrd="0" presId="urn:microsoft.com/office/officeart/2005/8/layout/orgChart1"/>
    <dgm:cxn modelId="{862DC808-2C70-45D9-97BA-869C84EF2D85}" srcId="{96BD43FC-22CC-4540-806B-AD023E159AD8}" destId="{094C12B3-DECA-425F-AED5-B296607BD375}" srcOrd="0" destOrd="0" parTransId="{D11E55DC-36B8-4CEA-A624-A2124D555130}" sibTransId="{3DEBA21F-A56F-4F6A-ACC8-0D1D7078E21B}"/>
    <dgm:cxn modelId="{938F0785-1C98-4B2C-8F6A-B05749FD76BB}" type="presOf" srcId="{F6ED3DBE-73BA-42C1-891A-1A9CC0006EEE}" destId="{84A3CF8B-D74A-4EAA-A08C-15FF777AFD7B}" srcOrd="0" destOrd="0" presId="urn:microsoft.com/office/officeart/2005/8/layout/orgChart1"/>
    <dgm:cxn modelId="{1B998AEA-DE66-4EF1-94DF-D10F1A0FB98A}" type="presOf" srcId="{96BD43FC-22CC-4540-806B-AD023E159AD8}" destId="{C4C4885F-9976-4CAE-9B56-760BA1180E07}" srcOrd="1" destOrd="0" presId="urn:microsoft.com/office/officeart/2005/8/layout/orgChart1"/>
    <dgm:cxn modelId="{C81BA031-8832-49EB-BD04-8898C90081DC}" type="presOf" srcId="{48E60A6D-8868-4506-9AC0-CA75B7D4DEBA}" destId="{721A3D2B-7C3F-468C-BCF9-1F136F95E5F1}" srcOrd="1" destOrd="0" presId="urn:microsoft.com/office/officeart/2005/8/layout/orgChart1"/>
    <dgm:cxn modelId="{E919ECF6-61FF-4261-AD6E-4B294F501FBB}" type="presOf" srcId="{EC88BAC2-1FA8-41D4-AC40-6B3393ECB363}" destId="{541D992E-4D94-4FD0-B82B-905A7A0D08C0}" srcOrd="0" destOrd="0" presId="urn:microsoft.com/office/officeart/2005/8/layout/orgChart1"/>
    <dgm:cxn modelId="{E10688F1-7EC1-4B67-8076-E5EF71F549EE}" type="presOf" srcId="{C19FAC0A-7466-495B-AD85-370DF0B157CD}" destId="{2B9981EF-9734-4952-BEA1-62B5A3C28209}" srcOrd="0" destOrd="0" presId="urn:microsoft.com/office/officeart/2005/8/layout/orgChart1"/>
    <dgm:cxn modelId="{B23BCBFD-F783-4D8E-8E09-9139D31B9D17}" type="presOf" srcId="{E5C499D2-A624-402F-A83F-614B42E38620}" destId="{63EA3A67-A358-42B8-844A-F90E7B34F2F3}" srcOrd="1" destOrd="0" presId="urn:microsoft.com/office/officeart/2005/8/layout/orgChart1"/>
    <dgm:cxn modelId="{948D313D-421C-489F-A8F0-FFBE145628CE}" type="presOf" srcId="{176EF9ED-AB4B-475E-AB96-B78DF9B6FD6F}" destId="{4D266373-4F02-4480-9F78-85510ED84D37}" srcOrd="0" destOrd="0" presId="urn:microsoft.com/office/officeart/2005/8/layout/orgChart1"/>
    <dgm:cxn modelId="{235011FA-B598-47CD-8CAD-D9982E423D9F}" type="presOf" srcId="{C0355D4E-98B9-4F60-9DDA-A4D39D09CF0B}" destId="{CC44BD59-4C51-45A7-8B13-2B3A1BDE6599}" srcOrd="0" destOrd="0" presId="urn:microsoft.com/office/officeart/2005/8/layout/orgChart1"/>
    <dgm:cxn modelId="{CB008C53-CE06-4469-92D1-0EDD7A821F81}" type="presOf" srcId="{F3F19809-D67E-4E5D-9EFC-C9E4E5937652}" destId="{AEB5E067-6B83-4B01-8F22-8CEDB24AED69}" srcOrd="1" destOrd="0" presId="urn:microsoft.com/office/officeart/2005/8/layout/orgChart1"/>
    <dgm:cxn modelId="{499FE243-83D4-4FD9-AB62-76B3FFA93EBE}" type="presOf" srcId="{48E60A6D-8868-4506-9AC0-CA75B7D4DEBA}" destId="{2EB3D05B-357D-4922-A924-D5082C9A83CF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4799F3EC-3C38-469F-96A9-255E23A7FB07}" type="presOf" srcId="{E5C499D2-A624-402F-A83F-614B42E38620}" destId="{2E8BEB8B-9C8A-430D-8A77-D3F5AB74010B}" srcOrd="0" destOrd="0" presId="urn:microsoft.com/office/officeart/2005/8/layout/orgChart1"/>
    <dgm:cxn modelId="{1124CF35-2DE9-47C2-A96A-9E03150C71EF}" type="presOf" srcId="{85263D73-1D4B-49D4-8134-EDC2F1B21505}" destId="{ECB54053-8A60-4C8E-A355-622C4098B021}" srcOrd="0" destOrd="0" presId="urn:microsoft.com/office/officeart/2005/8/layout/orgChart1"/>
    <dgm:cxn modelId="{CE8AE747-4922-40AA-8770-DDF0533C67AC}" type="presOf" srcId="{4D56475C-7346-4ED0-B65C-277C4D160746}" destId="{874A6971-A530-4707-93D8-12EB989909D4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7E2DAE62-C4D1-4F5B-966F-F11DC7EDFC7D}" type="presOf" srcId="{F44C72F3-D748-4227-B3B4-28B2A25E67F2}" destId="{8EFF2266-C5F5-416F-A1CF-D9A8E61F04BB}" srcOrd="1" destOrd="0" presId="urn:microsoft.com/office/officeart/2005/8/layout/orgChart1"/>
    <dgm:cxn modelId="{594EDF5F-7235-41B0-9A7F-3646319CBC34}" type="presOf" srcId="{1EBBCDC5-4CA8-410D-ABCF-9CABE7A2F730}" destId="{2AC215A7-34D7-45C0-85AF-F58079C7DEB8}" srcOrd="0" destOrd="0" presId="urn:microsoft.com/office/officeart/2005/8/layout/orgChart1"/>
    <dgm:cxn modelId="{CEC2C83F-8066-4B9B-881E-1532D1EBDE94}" srcId="{4D56475C-7346-4ED0-B65C-277C4D160746}" destId="{F3F19809-D67E-4E5D-9EFC-C9E4E5937652}" srcOrd="0" destOrd="0" parTransId="{9B71E586-1D4D-4CEC-8B24-C706DDF417F8}" sibTransId="{B38BB9CB-F69A-4436-ACA9-DACE8C30AD66}"/>
    <dgm:cxn modelId="{5A77C618-4DE9-4442-93F5-57F714846A2D}" type="presOf" srcId="{F44C72F3-D748-4227-B3B4-28B2A25E67F2}" destId="{E360D8B5-04E8-45E6-B2B9-E4B8346BEB8E}" srcOrd="0" destOrd="0" presId="urn:microsoft.com/office/officeart/2005/8/layout/orgChart1"/>
    <dgm:cxn modelId="{F5C0581D-0A70-4044-9868-082710CE3DCD}" type="presOf" srcId="{094C12B3-DECA-425F-AED5-B296607BD375}" destId="{F0D4076F-E78A-4F38-8322-FEF8265446E8}" srcOrd="0" destOrd="0" presId="urn:microsoft.com/office/officeart/2005/8/layout/orgChart1"/>
    <dgm:cxn modelId="{0427120B-C8ED-467C-925A-BB8B29BDBCA7}" type="presOf" srcId="{094C12B3-DECA-425F-AED5-B296607BD375}" destId="{A60EE97C-722C-440C-9926-97A492A11E4F}" srcOrd="1" destOrd="0" presId="urn:microsoft.com/office/officeart/2005/8/layout/orgChart1"/>
    <dgm:cxn modelId="{5E01CD39-91DF-4C4D-AFCF-37EC7E3F4DA8}" type="presOf" srcId="{E928A8A2-EB2B-4ACA-A5A4-EDFD069520DB}" destId="{3B488973-1275-4601-9D9C-55D5DE55E484}" srcOrd="0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134244A8-FD00-475B-B6D5-E9663D0478BA}" type="presOf" srcId="{D11E55DC-36B8-4CEA-A624-A2124D555130}" destId="{61117B2A-4F40-4D96-AC23-1F90E79C9167}" srcOrd="0" destOrd="0" presId="urn:microsoft.com/office/officeart/2005/8/layout/orgChart1"/>
    <dgm:cxn modelId="{20A2AF38-E444-4489-AAD8-559946E25853}" srcId="{2F91187B-0645-4109-AF53-EE2BEED5A313}" destId="{96BD43FC-22CC-4540-806B-AD023E159AD8}" srcOrd="0" destOrd="0" parTransId="{037C3ECE-B4CA-4333-B201-98A91919DE47}" sibTransId="{DD25DC27-07B4-4170-95B8-19E6F57859FE}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A727838F-BFD0-498A-9882-1CCF3F47D2EB}" type="presOf" srcId="{1EBBCDC5-4CA8-410D-ABCF-9CABE7A2F730}" destId="{0C7E633C-7969-49D5-8D8D-6B4DD12483AA}" srcOrd="1" destOrd="0" presId="urn:microsoft.com/office/officeart/2005/8/layout/orgChart1"/>
    <dgm:cxn modelId="{F4068A44-0F62-4004-8C1A-0F1F67186236}" type="presOf" srcId="{4D56475C-7346-4ED0-B65C-277C4D160746}" destId="{74AF3D61-F8BF-4587-8760-EE41CED4D6AF}" srcOrd="1" destOrd="0" presId="urn:microsoft.com/office/officeart/2005/8/layout/orgChart1"/>
    <dgm:cxn modelId="{0257E729-F157-4466-A53A-288E87ACDE45}" type="presOf" srcId="{96BD43FC-22CC-4540-806B-AD023E159AD8}" destId="{471C1751-53C4-43E4-B81A-C8E1D43BDA1D}" srcOrd="0" destOrd="0" presId="urn:microsoft.com/office/officeart/2005/8/layout/orgChart1"/>
    <dgm:cxn modelId="{CD9E386D-C24A-4B2B-8289-5C541AAD4B16}" type="presOf" srcId="{F3F19809-D67E-4E5D-9EFC-C9E4E5937652}" destId="{37B8263E-77B1-482C-809B-F85D7C8E9DFD}" srcOrd="0" destOrd="0" presId="urn:microsoft.com/office/officeart/2005/8/layout/orgChart1"/>
    <dgm:cxn modelId="{7763FEF8-BF4F-4063-B78A-4A973E1347D6}" type="presParOf" srcId="{5DCD52CA-9FA9-420F-9235-1A3CD3D8E470}" destId="{BA7DF16E-12F3-46E2-A5B5-2BFE4C5DE261}" srcOrd="0" destOrd="0" presId="urn:microsoft.com/office/officeart/2005/8/layout/orgChart1"/>
    <dgm:cxn modelId="{23869799-0983-43A2-B6CF-615BBF00285B}" type="presParOf" srcId="{BA7DF16E-12F3-46E2-A5B5-2BFE4C5DE261}" destId="{C70747B7-7584-428C-99F2-5E48165B05DF}" srcOrd="0" destOrd="0" presId="urn:microsoft.com/office/officeart/2005/8/layout/orgChart1"/>
    <dgm:cxn modelId="{F4CB20B7-473A-492D-9736-D81854A8CBE7}" type="presParOf" srcId="{C70747B7-7584-428C-99F2-5E48165B05DF}" destId="{471C1751-53C4-43E4-B81A-C8E1D43BDA1D}" srcOrd="0" destOrd="0" presId="urn:microsoft.com/office/officeart/2005/8/layout/orgChart1"/>
    <dgm:cxn modelId="{30B21934-F635-4CE7-8C5B-BF6D63C04BCD}" type="presParOf" srcId="{C70747B7-7584-428C-99F2-5E48165B05DF}" destId="{C4C4885F-9976-4CAE-9B56-760BA1180E07}" srcOrd="1" destOrd="0" presId="urn:microsoft.com/office/officeart/2005/8/layout/orgChart1"/>
    <dgm:cxn modelId="{4DD02719-B78D-4975-A88A-0153333DBD7A}" type="presParOf" srcId="{BA7DF16E-12F3-46E2-A5B5-2BFE4C5DE261}" destId="{780CD836-291C-4C42-B8E2-1090A9E8CBF9}" srcOrd="1" destOrd="0" presId="urn:microsoft.com/office/officeart/2005/8/layout/orgChart1"/>
    <dgm:cxn modelId="{55233B05-589B-4C9B-BD8B-5E9932BAA41F}" type="presParOf" srcId="{780CD836-291C-4C42-B8E2-1090A9E8CBF9}" destId="{61117B2A-4F40-4D96-AC23-1F90E79C9167}" srcOrd="0" destOrd="0" presId="urn:microsoft.com/office/officeart/2005/8/layout/orgChart1"/>
    <dgm:cxn modelId="{A9A7A920-A426-44E2-A861-13A185EC9AFD}" type="presParOf" srcId="{780CD836-291C-4C42-B8E2-1090A9E8CBF9}" destId="{CDC00D9E-AE92-4FD3-8E19-8158F72929F6}" srcOrd="1" destOrd="0" presId="urn:microsoft.com/office/officeart/2005/8/layout/orgChart1"/>
    <dgm:cxn modelId="{AFBFA97C-B7B3-4A11-916B-D1521E821B8E}" type="presParOf" srcId="{CDC00D9E-AE92-4FD3-8E19-8158F72929F6}" destId="{B1A31C08-0BC0-407F-A8ED-82E50077CB60}" srcOrd="0" destOrd="0" presId="urn:microsoft.com/office/officeart/2005/8/layout/orgChart1"/>
    <dgm:cxn modelId="{D0DD93F4-D21E-438D-BA7B-1AB67902ADFA}" type="presParOf" srcId="{B1A31C08-0BC0-407F-A8ED-82E50077CB60}" destId="{F0D4076F-E78A-4F38-8322-FEF8265446E8}" srcOrd="0" destOrd="0" presId="urn:microsoft.com/office/officeart/2005/8/layout/orgChart1"/>
    <dgm:cxn modelId="{06B654CC-D258-4E49-903A-F28237BE1BB8}" type="presParOf" srcId="{B1A31C08-0BC0-407F-A8ED-82E50077CB60}" destId="{A60EE97C-722C-440C-9926-97A492A11E4F}" srcOrd="1" destOrd="0" presId="urn:microsoft.com/office/officeart/2005/8/layout/orgChart1"/>
    <dgm:cxn modelId="{B6C51B4C-79E4-41EF-BF0A-D97460331DAD}" type="presParOf" srcId="{CDC00D9E-AE92-4FD3-8E19-8158F72929F6}" destId="{7EC09AE7-1521-454F-AAEC-7613DB53D18F}" srcOrd="1" destOrd="0" presId="urn:microsoft.com/office/officeart/2005/8/layout/orgChart1"/>
    <dgm:cxn modelId="{7B041F9F-8DF5-41B6-8E42-BC02374E7768}" type="presParOf" srcId="{7EC09AE7-1521-454F-AAEC-7613DB53D18F}" destId="{ECB54053-8A60-4C8E-A355-622C4098B021}" srcOrd="0" destOrd="0" presId="urn:microsoft.com/office/officeart/2005/8/layout/orgChart1"/>
    <dgm:cxn modelId="{2CDB90E0-952C-490F-A222-76E215252E59}" type="presParOf" srcId="{7EC09AE7-1521-454F-AAEC-7613DB53D18F}" destId="{DA650A00-F56D-42E9-A840-7F4579313D25}" srcOrd="1" destOrd="0" presId="urn:microsoft.com/office/officeart/2005/8/layout/orgChart1"/>
    <dgm:cxn modelId="{197EA1B7-0A3E-4386-971D-1314AE8CF25B}" type="presParOf" srcId="{DA650A00-F56D-42E9-A840-7F4579313D25}" destId="{9B4B35D3-95C4-4068-96A9-0BB168F9C36E}" srcOrd="0" destOrd="0" presId="urn:microsoft.com/office/officeart/2005/8/layout/orgChart1"/>
    <dgm:cxn modelId="{557E9B0D-69EF-4896-B9D2-47A83E67AACE}" type="presParOf" srcId="{9B4B35D3-95C4-4068-96A9-0BB168F9C36E}" destId="{874A6971-A530-4707-93D8-12EB989909D4}" srcOrd="0" destOrd="0" presId="urn:microsoft.com/office/officeart/2005/8/layout/orgChart1"/>
    <dgm:cxn modelId="{481F8758-E44A-432D-8F0F-9884CB2DBE69}" type="presParOf" srcId="{9B4B35D3-95C4-4068-96A9-0BB168F9C36E}" destId="{74AF3D61-F8BF-4587-8760-EE41CED4D6AF}" srcOrd="1" destOrd="0" presId="urn:microsoft.com/office/officeart/2005/8/layout/orgChart1"/>
    <dgm:cxn modelId="{C3BD8EF9-6572-4454-84AE-302671D21F96}" type="presParOf" srcId="{DA650A00-F56D-42E9-A840-7F4579313D25}" destId="{C23F3849-7B7A-4460-A3FF-812878B4B9ED}" srcOrd="1" destOrd="0" presId="urn:microsoft.com/office/officeart/2005/8/layout/orgChart1"/>
    <dgm:cxn modelId="{2BA9B6DC-DFC2-410C-8721-37408D71D429}" type="presParOf" srcId="{C23F3849-7B7A-4460-A3FF-812878B4B9ED}" destId="{E2A24751-BBA0-4353-873E-4D9C75BBA395}" srcOrd="0" destOrd="0" presId="urn:microsoft.com/office/officeart/2005/8/layout/orgChart1"/>
    <dgm:cxn modelId="{ED8ACC32-72B6-4A1C-B23F-3E764987BD51}" type="presParOf" srcId="{C23F3849-7B7A-4460-A3FF-812878B4B9ED}" destId="{4229464E-04EE-409D-ADC6-D585BE043EF5}" srcOrd="1" destOrd="0" presId="urn:microsoft.com/office/officeart/2005/8/layout/orgChart1"/>
    <dgm:cxn modelId="{9A0744F1-A45D-4505-ADCF-4A9F008FB043}" type="presParOf" srcId="{4229464E-04EE-409D-ADC6-D585BE043EF5}" destId="{AA40FF24-E0EE-4FE6-9380-C469AFEE2843}" srcOrd="0" destOrd="0" presId="urn:microsoft.com/office/officeart/2005/8/layout/orgChart1"/>
    <dgm:cxn modelId="{8DF04E9E-5A9D-4693-81A0-62772836BCBD}" type="presParOf" srcId="{AA40FF24-E0EE-4FE6-9380-C469AFEE2843}" destId="{37B8263E-77B1-482C-809B-F85D7C8E9DFD}" srcOrd="0" destOrd="0" presId="urn:microsoft.com/office/officeart/2005/8/layout/orgChart1"/>
    <dgm:cxn modelId="{4B37AFC2-DE69-4DC2-9508-C91ABC7BD3F9}" type="presParOf" srcId="{AA40FF24-E0EE-4FE6-9380-C469AFEE2843}" destId="{AEB5E067-6B83-4B01-8F22-8CEDB24AED69}" srcOrd="1" destOrd="0" presId="urn:microsoft.com/office/officeart/2005/8/layout/orgChart1"/>
    <dgm:cxn modelId="{09F84E0C-618C-442B-9779-063B87F06B24}" type="presParOf" srcId="{4229464E-04EE-409D-ADC6-D585BE043EF5}" destId="{A9C5459D-3DDA-4A34-8193-C1C5849CB3BA}" srcOrd="1" destOrd="0" presId="urn:microsoft.com/office/officeart/2005/8/layout/orgChart1"/>
    <dgm:cxn modelId="{242F4F87-EA48-427A-A454-991361658EF4}" type="presParOf" srcId="{4229464E-04EE-409D-ADC6-D585BE043EF5}" destId="{41C8CF63-FC98-42D8-8530-69D0EED4C48D}" srcOrd="2" destOrd="0" presId="urn:microsoft.com/office/officeart/2005/8/layout/orgChart1"/>
    <dgm:cxn modelId="{85A913FF-16A4-444D-9902-F1C005F01FD5}" type="presParOf" srcId="{DA650A00-F56D-42E9-A840-7F4579313D25}" destId="{EA2148F7-AD87-41C0-9C4B-EE3ABF83982B}" srcOrd="2" destOrd="0" presId="urn:microsoft.com/office/officeart/2005/8/layout/orgChart1"/>
    <dgm:cxn modelId="{6B21E85E-7831-4077-8AEA-EB672E1B3C69}" type="presParOf" srcId="{7EC09AE7-1521-454F-AAEC-7613DB53D18F}" destId="{541D992E-4D94-4FD0-B82B-905A7A0D08C0}" srcOrd="2" destOrd="0" presId="urn:microsoft.com/office/officeart/2005/8/layout/orgChart1"/>
    <dgm:cxn modelId="{988EB81C-7B17-41EB-B9D7-9EAA345C7A97}" type="presParOf" srcId="{7EC09AE7-1521-454F-AAEC-7613DB53D18F}" destId="{C4BFA541-FFB1-4FA9-8516-CF2ADA414D22}" srcOrd="3" destOrd="0" presId="urn:microsoft.com/office/officeart/2005/8/layout/orgChart1"/>
    <dgm:cxn modelId="{9F70B445-1284-45D7-AB0B-C82F27E2E5F1}" type="presParOf" srcId="{C4BFA541-FFB1-4FA9-8516-CF2ADA414D22}" destId="{A56AEE3B-FB73-4008-8884-D8207C86FAC2}" srcOrd="0" destOrd="0" presId="urn:microsoft.com/office/officeart/2005/8/layout/orgChart1"/>
    <dgm:cxn modelId="{671509FD-31C0-4B84-80F8-1DBE09335667}" type="presParOf" srcId="{A56AEE3B-FB73-4008-8884-D8207C86FAC2}" destId="{2E8BEB8B-9C8A-430D-8A77-D3F5AB74010B}" srcOrd="0" destOrd="0" presId="urn:microsoft.com/office/officeart/2005/8/layout/orgChart1"/>
    <dgm:cxn modelId="{266A6359-BA4F-497E-B208-2207779006E1}" type="presParOf" srcId="{A56AEE3B-FB73-4008-8884-D8207C86FAC2}" destId="{63EA3A67-A358-42B8-844A-F90E7B34F2F3}" srcOrd="1" destOrd="0" presId="urn:microsoft.com/office/officeart/2005/8/layout/orgChart1"/>
    <dgm:cxn modelId="{F1D335BE-2FDA-4A06-8DF1-34B6547E47F1}" type="presParOf" srcId="{C4BFA541-FFB1-4FA9-8516-CF2ADA414D22}" destId="{EE53DA6A-2B2B-4E2D-8F2D-951CC33D7E93}" srcOrd="1" destOrd="0" presId="urn:microsoft.com/office/officeart/2005/8/layout/orgChart1"/>
    <dgm:cxn modelId="{BD7F1EE0-FBEA-48F6-9335-FF8E985EB34E}" type="presParOf" srcId="{C4BFA541-FFB1-4FA9-8516-CF2ADA414D22}" destId="{C1F25613-5EC6-4023-B22F-23B07F84BD1A}" srcOrd="2" destOrd="0" presId="urn:microsoft.com/office/officeart/2005/8/layout/orgChart1"/>
    <dgm:cxn modelId="{122942E6-BBCF-4027-8A7A-AFF7DC8524A6}" type="presParOf" srcId="{7EC09AE7-1521-454F-AAEC-7613DB53D18F}" destId="{4D266373-4F02-4480-9F78-85510ED84D37}" srcOrd="4" destOrd="0" presId="urn:microsoft.com/office/officeart/2005/8/layout/orgChart1"/>
    <dgm:cxn modelId="{3AF2F928-A4A4-4842-ABBF-DDC579A9D1CA}" type="presParOf" srcId="{7EC09AE7-1521-454F-AAEC-7613DB53D18F}" destId="{54DCCBDC-7EFD-41FC-B7C6-43929DC42513}" srcOrd="5" destOrd="0" presId="urn:microsoft.com/office/officeart/2005/8/layout/orgChart1"/>
    <dgm:cxn modelId="{0C70BA00-9971-48B8-BD4C-2C30128A4D27}" type="presParOf" srcId="{54DCCBDC-7EFD-41FC-B7C6-43929DC42513}" destId="{5306C0B7-7E10-4046-B18C-A02182B1B216}" srcOrd="0" destOrd="0" presId="urn:microsoft.com/office/officeart/2005/8/layout/orgChart1"/>
    <dgm:cxn modelId="{F47DE53F-D231-471D-880F-2E96757F3E95}" type="presParOf" srcId="{5306C0B7-7E10-4046-B18C-A02182B1B216}" destId="{E360D8B5-04E8-45E6-B2B9-E4B8346BEB8E}" srcOrd="0" destOrd="0" presId="urn:microsoft.com/office/officeart/2005/8/layout/orgChart1"/>
    <dgm:cxn modelId="{45A16BA1-4348-43EF-993B-D8E4CB9E3E8D}" type="presParOf" srcId="{5306C0B7-7E10-4046-B18C-A02182B1B216}" destId="{8EFF2266-C5F5-416F-A1CF-D9A8E61F04BB}" srcOrd="1" destOrd="0" presId="urn:microsoft.com/office/officeart/2005/8/layout/orgChart1"/>
    <dgm:cxn modelId="{6DC2FFC3-7AFC-4CCC-B5D7-F840D7219EB5}" type="presParOf" srcId="{54DCCBDC-7EFD-41FC-B7C6-43929DC42513}" destId="{D837C06B-76BD-4460-942F-A91C78E0F397}" srcOrd="1" destOrd="0" presId="urn:microsoft.com/office/officeart/2005/8/layout/orgChart1"/>
    <dgm:cxn modelId="{514323DB-5069-49EB-BD74-C3B5CF84E35F}" type="presParOf" srcId="{54DCCBDC-7EFD-41FC-B7C6-43929DC42513}" destId="{50FA75CC-9B14-4B2D-8793-CBBFECC0D294}" srcOrd="2" destOrd="0" presId="urn:microsoft.com/office/officeart/2005/8/layout/orgChart1"/>
    <dgm:cxn modelId="{8F33E20F-1874-4C30-A6A2-B3AE1688B3FC}" type="presParOf" srcId="{7EC09AE7-1521-454F-AAEC-7613DB53D18F}" destId="{84A3CF8B-D74A-4EAA-A08C-15FF777AFD7B}" srcOrd="6" destOrd="0" presId="urn:microsoft.com/office/officeart/2005/8/layout/orgChart1"/>
    <dgm:cxn modelId="{58067759-4A5D-4A04-A30E-6406AA68853A}" type="presParOf" srcId="{7EC09AE7-1521-454F-AAEC-7613DB53D18F}" destId="{A8EAE47A-04E2-48F2-97B7-5F1452B59730}" srcOrd="7" destOrd="0" presId="urn:microsoft.com/office/officeart/2005/8/layout/orgChart1"/>
    <dgm:cxn modelId="{BB2F10D3-5A2D-4698-8084-81CD0BF1149F}" type="presParOf" srcId="{A8EAE47A-04E2-48F2-97B7-5F1452B59730}" destId="{BAF4CB8E-F1DF-4609-ACD7-BC7F5249145B}" srcOrd="0" destOrd="0" presId="urn:microsoft.com/office/officeart/2005/8/layout/orgChart1"/>
    <dgm:cxn modelId="{6A7E86A6-3544-4AF6-BCDB-B22638F74601}" type="presParOf" srcId="{BAF4CB8E-F1DF-4609-ACD7-BC7F5249145B}" destId="{2EB3D05B-357D-4922-A924-D5082C9A83CF}" srcOrd="0" destOrd="0" presId="urn:microsoft.com/office/officeart/2005/8/layout/orgChart1"/>
    <dgm:cxn modelId="{D16292AC-EB75-47DA-A9EE-01C56F1CF905}" type="presParOf" srcId="{BAF4CB8E-F1DF-4609-ACD7-BC7F5249145B}" destId="{721A3D2B-7C3F-468C-BCF9-1F136F95E5F1}" srcOrd="1" destOrd="0" presId="urn:microsoft.com/office/officeart/2005/8/layout/orgChart1"/>
    <dgm:cxn modelId="{7A8D1BEB-8EF1-47D9-86DB-409E49EF4A75}" type="presParOf" srcId="{A8EAE47A-04E2-48F2-97B7-5F1452B59730}" destId="{11832E86-6B85-4E92-8F38-4D000025825B}" srcOrd="1" destOrd="0" presId="urn:microsoft.com/office/officeart/2005/8/layout/orgChart1"/>
    <dgm:cxn modelId="{B042FC81-3D95-4F63-90DB-AC9E6275BF09}" type="presParOf" srcId="{A8EAE47A-04E2-48F2-97B7-5F1452B59730}" destId="{6E9B90F1-8B41-4359-9F72-E1B6353C42F8}" srcOrd="2" destOrd="0" presId="urn:microsoft.com/office/officeart/2005/8/layout/orgChart1"/>
    <dgm:cxn modelId="{87948F53-0532-43DF-B515-3FCEADDAC099}" type="presParOf" srcId="{CDC00D9E-AE92-4FD3-8E19-8158F72929F6}" destId="{4B195346-F3F7-4683-ADFC-C727CD23B1D2}" srcOrd="2" destOrd="0" presId="urn:microsoft.com/office/officeart/2005/8/layout/orgChart1"/>
    <dgm:cxn modelId="{D4B0FB1C-3B8D-4D08-B35F-A1FCA5A0D380}" type="presParOf" srcId="{4B195346-F3F7-4683-ADFC-C727CD23B1D2}" destId="{CC44BD59-4C51-45A7-8B13-2B3A1BDE6599}" srcOrd="0" destOrd="0" presId="urn:microsoft.com/office/officeart/2005/8/layout/orgChart1"/>
    <dgm:cxn modelId="{AB4EAA59-C39E-437F-B850-0FAF830B3099}" type="presParOf" srcId="{4B195346-F3F7-4683-ADFC-C727CD23B1D2}" destId="{1BE1B3A5-0A89-4348-9253-95FD81C53C0B}" srcOrd="1" destOrd="0" presId="urn:microsoft.com/office/officeart/2005/8/layout/orgChart1"/>
    <dgm:cxn modelId="{26E87A52-06B2-47DE-B935-4694D69FC296}" type="presParOf" srcId="{1BE1B3A5-0A89-4348-9253-95FD81C53C0B}" destId="{26C9CCB7-8205-4805-9B3E-B625C2B40264}" srcOrd="0" destOrd="0" presId="urn:microsoft.com/office/officeart/2005/8/layout/orgChart1"/>
    <dgm:cxn modelId="{A489304B-A777-4622-9412-A2BEDBACAF1B}" type="presParOf" srcId="{26C9CCB7-8205-4805-9B3E-B625C2B40264}" destId="{2B9981EF-9734-4952-BEA1-62B5A3C28209}" srcOrd="0" destOrd="0" presId="urn:microsoft.com/office/officeart/2005/8/layout/orgChart1"/>
    <dgm:cxn modelId="{86F57C91-B6CD-41FC-8235-A91591EE14F8}" type="presParOf" srcId="{26C9CCB7-8205-4805-9B3E-B625C2B40264}" destId="{17011525-6DF6-4DA3-87AE-5CEAEF85F749}" srcOrd="1" destOrd="0" presId="urn:microsoft.com/office/officeart/2005/8/layout/orgChart1"/>
    <dgm:cxn modelId="{0985DBFC-AE3D-4DB9-9FA7-7555B48AAAAD}" type="presParOf" srcId="{1BE1B3A5-0A89-4348-9253-95FD81C53C0B}" destId="{B65DB5E9-355C-4115-93E0-73DC3B41D4F0}" srcOrd="1" destOrd="0" presId="urn:microsoft.com/office/officeart/2005/8/layout/orgChart1"/>
    <dgm:cxn modelId="{557E68DE-5564-488E-B0E1-C96655E94F7A}" type="presParOf" srcId="{1BE1B3A5-0A89-4348-9253-95FD81C53C0B}" destId="{7A5B6FDE-F8B6-4908-A77D-E4CEA06DD75B}" srcOrd="2" destOrd="0" presId="urn:microsoft.com/office/officeart/2005/8/layout/orgChart1"/>
    <dgm:cxn modelId="{7EF5DBC3-A8D8-46A3-A50B-CB3D87C1A3B9}" type="presParOf" srcId="{4B195346-F3F7-4683-ADFC-C727CD23B1D2}" destId="{3B488973-1275-4601-9D9C-55D5DE55E484}" srcOrd="2" destOrd="0" presId="urn:microsoft.com/office/officeart/2005/8/layout/orgChart1"/>
    <dgm:cxn modelId="{B1E6E817-FA7B-4779-B85E-E8EBA68CBA37}" type="presParOf" srcId="{4B195346-F3F7-4683-ADFC-C727CD23B1D2}" destId="{7F65B594-22F7-4B24-8831-7A3894E78C1C}" srcOrd="3" destOrd="0" presId="urn:microsoft.com/office/officeart/2005/8/layout/orgChart1"/>
    <dgm:cxn modelId="{D3E53640-0457-45BA-9DE0-8CFB78C071C3}" type="presParOf" srcId="{7F65B594-22F7-4B24-8831-7A3894E78C1C}" destId="{69480C3E-9A5F-40F6-980F-CA2A0BD12F6D}" srcOrd="0" destOrd="0" presId="urn:microsoft.com/office/officeart/2005/8/layout/orgChart1"/>
    <dgm:cxn modelId="{122F0A04-E137-4B5E-8ADE-5D64A4B29E84}" type="presParOf" srcId="{69480C3E-9A5F-40F6-980F-CA2A0BD12F6D}" destId="{2AC215A7-34D7-45C0-85AF-F58079C7DEB8}" srcOrd="0" destOrd="0" presId="urn:microsoft.com/office/officeart/2005/8/layout/orgChart1"/>
    <dgm:cxn modelId="{77591B89-89C7-4309-9B33-489CB7D9AEDA}" type="presParOf" srcId="{69480C3E-9A5F-40F6-980F-CA2A0BD12F6D}" destId="{0C7E633C-7969-49D5-8D8D-6B4DD12483AA}" srcOrd="1" destOrd="0" presId="urn:microsoft.com/office/officeart/2005/8/layout/orgChart1"/>
    <dgm:cxn modelId="{BE706C64-864E-4150-86A4-2B1FBB1C66EC}" type="presParOf" srcId="{7F65B594-22F7-4B24-8831-7A3894E78C1C}" destId="{522E0A6C-F730-4AF6-A80F-BCFCEE1FE92D}" srcOrd="1" destOrd="0" presId="urn:microsoft.com/office/officeart/2005/8/layout/orgChart1"/>
    <dgm:cxn modelId="{93408FED-B930-4B68-8998-422C487AEF99}" type="presParOf" srcId="{7F65B594-22F7-4B24-8831-7A3894E78C1C}" destId="{2A403C04-24AB-4FDF-AD14-CDA2905B0D2D}" srcOrd="2" destOrd="0" presId="urn:microsoft.com/office/officeart/2005/8/layout/orgChart1"/>
    <dgm:cxn modelId="{2F807802-D1B6-449D-83E1-FA107584A018}" type="presParOf" srcId="{BA7DF16E-12F3-46E2-A5B5-2BFE4C5DE261}" destId="{143EE181-6980-4FFB-BF53-C7BFC3CA88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Arte</a:t>
          </a:r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Área de Cultura</a:t>
          </a:r>
          <a:endParaRPr lang="es-ES" sz="1200" b="0" dirty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Músicos(as)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Y="42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68115" custScaleY="138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Social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5BCC82FE-DF55-47F3-89B3-D11D296F9D13}">
      <dgm:prSet phldrT="[Texto]" custT="1"/>
      <dgm:spPr/>
      <dgm:t>
        <a:bodyPr/>
        <a:lstStyle/>
        <a:p>
          <a:r>
            <a:rPr lang="es-ES" sz="1200" dirty="0" smtClean="0"/>
            <a:t>Coordinador(a) de Clubes </a:t>
          </a:r>
        </a:p>
      </dgm:t>
    </dgm:pt>
    <dgm:pt modelId="{FA228FFA-A513-4960-A54A-714665C06096}" type="parTrans" cxnId="{EF27B7B6-D835-4C75-B767-37230EDEC32A}">
      <dgm:prSet/>
      <dgm:spPr/>
      <dgm:t>
        <a:bodyPr/>
        <a:lstStyle/>
        <a:p>
          <a:endParaRPr lang="es-ES" sz="1200"/>
        </a:p>
      </dgm:t>
    </dgm:pt>
    <dgm:pt modelId="{9579E88A-6688-45E3-9185-DEDD3EA97A97}" type="sibTrans" cxnId="{EF27B7B6-D835-4C75-B767-37230EDEC32A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8C0518FF-2823-45C5-BF3B-4F11A7FD6516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</dgm:t>
    </dgm:pt>
    <dgm:pt modelId="{75047D99-87F0-4C08-84B6-25CCB9100F2C}" type="parTrans" cxnId="{2CE636BA-98FE-4953-B9FA-B1746E243A2D}">
      <dgm:prSet/>
      <dgm:spPr/>
      <dgm:t>
        <a:bodyPr/>
        <a:lstStyle/>
        <a:p>
          <a:endParaRPr lang="es-ES" sz="1200"/>
        </a:p>
      </dgm:t>
    </dgm:pt>
    <dgm:pt modelId="{1113C6F8-94BA-4D68-AEDF-0BBE785D35FE}" type="sibTrans" cxnId="{2CE636BA-98FE-4953-B9FA-B1746E243A2D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 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Acuática</a:t>
          </a:r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General</a:t>
          </a: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D73A5D62-70B1-413A-B762-3D063B697B23}" type="pres">
      <dgm:prSet presAssocID="{FA228FFA-A513-4960-A54A-714665C0609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C519B4DA-4EC6-414B-ABC8-4BAFA293CC5F}" type="pres">
      <dgm:prSet presAssocID="{5BCC82FE-DF55-47F3-89B3-D11D296F9D13}" presName="hierRoot2" presStyleCnt="0">
        <dgm:presLayoutVars>
          <dgm:hierBranch/>
        </dgm:presLayoutVars>
      </dgm:prSet>
      <dgm:spPr/>
    </dgm:pt>
    <dgm:pt modelId="{224C8951-A0C4-4C91-B3BA-94684A42490E}" type="pres">
      <dgm:prSet presAssocID="{5BCC82FE-DF55-47F3-89B3-D11D296F9D13}" presName="rootComposite" presStyleCnt="0"/>
      <dgm:spPr/>
    </dgm:pt>
    <dgm:pt modelId="{3F0098DB-FB8E-4223-B9FF-34BD047A2748}" type="pres">
      <dgm:prSet presAssocID="{5BCC82FE-DF55-47F3-89B3-D11D296F9D13}" presName="rootText" presStyleLbl="node2" presStyleIdx="0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E03A45-A6C0-4C5E-818C-B21F159E6C70}" type="pres">
      <dgm:prSet presAssocID="{5BCC82FE-DF55-47F3-89B3-D11D296F9D13}" presName="rootConnector" presStyleLbl="node2" presStyleIdx="0" presStyleCnt="4"/>
      <dgm:spPr/>
      <dgm:t>
        <a:bodyPr/>
        <a:lstStyle/>
        <a:p>
          <a:endParaRPr lang="es-ES"/>
        </a:p>
      </dgm:t>
    </dgm:pt>
    <dgm:pt modelId="{5C7247EC-642D-4D0A-8AA5-428B40E3CE77}" type="pres">
      <dgm:prSet presAssocID="{5BCC82FE-DF55-47F3-89B3-D11D296F9D13}" presName="hierChild4" presStyleCnt="0"/>
      <dgm:spPr/>
    </dgm:pt>
    <dgm:pt modelId="{9972FA07-E850-4BC3-A91B-BC023329955E}" type="pres">
      <dgm:prSet presAssocID="{75047D99-87F0-4C08-84B6-25CCB9100F2C}" presName="Name35" presStyleLbl="parChTrans1D3" presStyleIdx="0" presStyleCnt="8"/>
      <dgm:spPr/>
      <dgm:t>
        <a:bodyPr/>
        <a:lstStyle/>
        <a:p>
          <a:endParaRPr lang="es-ES"/>
        </a:p>
      </dgm:t>
    </dgm:pt>
    <dgm:pt modelId="{928392A5-BF74-4BC4-A486-13AB07E6102F}" type="pres">
      <dgm:prSet presAssocID="{8C0518FF-2823-45C5-BF3B-4F11A7FD6516}" presName="hierRoot2" presStyleCnt="0">
        <dgm:presLayoutVars>
          <dgm:hierBranch val="init"/>
        </dgm:presLayoutVars>
      </dgm:prSet>
      <dgm:spPr/>
    </dgm:pt>
    <dgm:pt modelId="{8102186B-BB9C-4443-94EB-27AFFDC9CE34}" type="pres">
      <dgm:prSet presAssocID="{8C0518FF-2823-45C5-BF3B-4F11A7FD6516}" presName="rootComposite" presStyleCnt="0"/>
      <dgm:spPr/>
    </dgm:pt>
    <dgm:pt modelId="{FA9EE723-649B-43D3-BEF6-92991FBD8092}" type="pres">
      <dgm:prSet presAssocID="{8C0518FF-2823-45C5-BF3B-4F11A7FD6516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CFCDAE-225E-4312-94F8-7875BA46F081}" type="pres">
      <dgm:prSet presAssocID="{8C0518FF-2823-45C5-BF3B-4F11A7FD65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DD0DB220-DE84-4474-903F-FAC4EFD17E7A}" type="pres">
      <dgm:prSet presAssocID="{8C0518FF-2823-45C5-BF3B-4F11A7FD6516}" presName="hierChild4" presStyleCnt="0"/>
      <dgm:spPr/>
    </dgm:pt>
    <dgm:pt modelId="{19D57454-42B0-4C3C-A278-F79BD882FB68}" type="pres">
      <dgm:prSet presAssocID="{8C0518FF-2823-45C5-BF3B-4F11A7FD6516}" presName="hierChild5" presStyleCnt="0"/>
      <dgm:spPr/>
    </dgm:pt>
    <dgm:pt modelId="{2D617A51-58C7-4D0F-8F30-56F56B9CFD2F}" type="pres">
      <dgm:prSet presAssocID="{5BCC82FE-DF55-47F3-89B3-D11D296F9D13}" presName="hierChild5" presStyleCnt="0"/>
      <dgm:spPr/>
    </dgm:pt>
    <dgm:pt modelId="{F5B60803-8A1B-43E9-956C-964CFAFC6B7B}" type="pres">
      <dgm:prSet presAssocID="{E0DA9469-98BC-4BF3-B630-7EB869F686EB}" presName="Name37" presStyleLbl="parChTrans1D2" presStyleIdx="1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1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2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3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07449" custScaleY="105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247" custScaleY="10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2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2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3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3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5" presStyleCnt="8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6" presStyleCnt="8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2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7" presStyleCnt="8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3" presStyleCnt="4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19ED93E3-1273-4C87-85F1-07897EE32212}" type="presOf" srcId="{FA228FFA-A513-4960-A54A-714665C06096}" destId="{D73A5D62-70B1-413A-B762-3D063B697B23}" srcOrd="0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F960A8B1-69C4-46AA-9528-DAF2D8C0B634}" type="presOf" srcId="{75047D99-87F0-4C08-84B6-25CCB9100F2C}" destId="{9972FA07-E850-4BC3-A91B-BC023329955E}" srcOrd="0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15FBDE9A-8209-4121-88C8-21E4E2819465}" srcId="{9460999F-411C-4C31-B047-C664E61C4334}" destId="{F9C3854A-C10C-4F6E-9485-CA4D78EC7AE4}" srcOrd="5" destOrd="0" parTransId="{E0DA9469-98BC-4BF3-B630-7EB869F686EB}" sibTransId="{1C5BBE4E-6868-413A-BBED-0B8B23CC488F}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D9E54AB1-F986-469E-8347-CB5078281B56}" type="presOf" srcId="{8C0518FF-2823-45C5-BF3B-4F11A7FD6516}" destId="{FA9EE723-649B-43D3-BEF6-92991FBD8092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2CE636BA-98FE-4953-B9FA-B1746E243A2D}" srcId="{5BCC82FE-DF55-47F3-89B3-D11D296F9D13}" destId="{8C0518FF-2823-45C5-BF3B-4F11A7FD6516}" srcOrd="0" destOrd="0" parTransId="{75047D99-87F0-4C08-84B6-25CCB9100F2C}" sibTransId="{1113C6F8-94BA-4D68-AEDF-0BBE785D35FE}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EF27B7B6-D835-4C75-B767-37230EDEC32A}" srcId="{9460999F-411C-4C31-B047-C664E61C4334}" destId="{5BCC82FE-DF55-47F3-89B3-D11D296F9D13}" srcOrd="4" destOrd="0" parTransId="{FA228FFA-A513-4960-A54A-714665C06096}" sibTransId="{9579E88A-6688-45E3-9185-DEDD3EA97A97}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54EDFB1-A85B-4341-A9D2-FE43D810BA7D}" type="presOf" srcId="{5BCC82FE-DF55-47F3-89B3-D11D296F9D13}" destId="{8BE03A45-A6C0-4C5E-818C-B21F159E6C70}" srcOrd="1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B0C8D9EE-625D-4765-85E3-AB7069973E9B}" type="presOf" srcId="{8C0518FF-2823-45C5-BF3B-4F11A7FD6516}" destId="{0ECFCDAE-225E-4312-94F8-7875BA46F081}" srcOrd="1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B6D762A9-6906-4456-AAB3-6B30E9AFDDA1}" srcId="{9460999F-411C-4C31-B047-C664E61C4334}" destId="{6412B829-53B8-4335-A8E8-BF68A4CE9E5A}" srcOrd="6" destOrd="0" parTransId="{2105C248-A41D-480D-A40F-64314007F5A9}" sibTransId="{263CF818-F6C4-414B-A7C1-27813A2C3C80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949DB147-FF41-4346-AC72-FE655BF492BD}" type="presOf" srcId="{5BCC82FE-DF55-47F3-89B3-D11D296F9D13}" destId="{3F0098DB-FB8E-4223-B9FF-34BD047A2748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835E7CC-2A63-42E7-AC1E-7C186EEA4481}" type="presParOf" srcId="{192A4A43-5DC6-4E48-A7A3-07390C05F084}" destId="{D73A5D62-70B1-413A-B762-3D063B697B23}" srcOrd="0" destOrd="0" presId="urn:microsoft.com/office/officeart/2005/8/layout/orgChart1"/>
    <dgm:cxn modelId="{054B907E-918C-445F-8AB5-B4E1E16E9850}" type="presParOf" srcId="{192A4A43-5DC6-4E48-A7A3-07390C05F084}" destId="{C519B4DA-4EC6-414B-ABC8-4BAFA293CC5F}" srcOrd="1" destOrd="0" presId="urn:microsoft.com/office/officeart/2005/8/layout/orgChart1"/>
    <dgm:cxn modelId="{8B66AF69-8ABE-4E8A-8271-31B1407E4139}" type="presParOf" srcId="{C519B4DA-4EC6-414B-ABC8-4BAFA293CC5F}" destId="{224C8951-A0C4-4C91-B3BA-94684A42490E}" srcOrd="0" destOrd="0" presId="urn:microsoft.com/office/officeart/2005/8/layout/orgChart1"/>
    <dgm:cxn modelId="{53B6186E-287F-4EEB-9CEF-FEAA5137CBDC}" type="presParOf" srcId="{224C8951-A0C4-4C91-B3BA-94684A42490E}" destId="{3F0098DB-FB8E-4223-B9FF-34BD047A2748}" srcOrd="0" destOrd="0" presId="urn:microsoft.com/office/officeart/2005/8/layout/orgChart1"/>
    <dgm:cxn modelId="{D1365BEB-D43A-4062-90BE-80C03F02E3D4}" type="presParOf" srcId="{224C8951-A0C4-4C91-B3BA-94684A42490E}" destId="{8BE03A45-A6C0-4C5E-818C-B21F159E6C70}" srcOrd="1" destOrd="0" presId="urn:microsoft.com/office/officeart/2005/8/layout/orgChart1"/>
    <dgm:cxn modelId="{FFF03E02-E99F-4816-A43D-962CA02AA971}" type="presParOf" srcId="{C519B4DA-4EC6-414B-ABC8-4BAFA293CC5F}" destId="{5C7247EC-642D-4D0A-8AA5-428B40E3CE77}" srcOrd="1" destOrd="0" presId="urn:microsoft.com/office/officeart/2005/8/layout/orgChart1"/>
    <dgm:cxn modelId="{1B33F469-5929-48F0-BB1C-ADBBFEF44E6B}" type="presParOf" srcId="{5C7247EC-642D-4D0A-8AA5-428B40E3CE77}" destId="{9972FA07-E850-4BC3-A91B-BC023329955E}" srcOrd="0" destOrd="0" presId="urn:microsoft.com/office/officeart/2005/8/layout/orgChart1"/>
    <dgm:cxn modelId="{30DBFF99-3546-4C38-A9F5-82E6E5DD63DD}" type="presParOf" srcId="{5C7247EC-642D-4D0A-8AA5-428B40E3CE77}" destId="{928392A5-BF74-4BC4-A486-13AB07E6102F}" srcOrd="1" destOrd="0" presId="urn:microsoft.com/office/officeart/2005/8/layout/orgChart1"/>
    <dgm:cxn modelId="{70BAF584-C684-42BA-81A1-B3EB1BE30B63}" type="presParOf" srcId="{928392A5-BF74-4BC4-A486-13AB07E6102F}" destId="{8102186B-BB9C-4443-94EB-27AFFDC9CE34}" srcOrd="0" destOrd="0" presId="urn:microsoft.com/office/officeart/2005/8/layout/orgChart1"/>
    <dgm:cxn modelId="{23E0D682-6E4F-4980-9940-F0AA612BFD24}" type="presParOf" srcId="{8102186B-BB9C-4443-94EB-27AFFDC9CE34}" destId="{FA9EE723-649B-43D3-BEF6-92991FBD8092}" srcOrd="0" destOrd="0" presId="urn:microsoft.com/office/officeart/2005/8/layout/orgChart1"/>
    <dgm:cxn modelId="{A59F9F39-14AB-48EE-B83E-8035F4AD2CCC}" type="presParOf" srcId="{8102186B-BB9C-4443-94EB-27AFFDC9CE34}" destId="{0ECFCDAE-225E-4312-94F8-7875BA46F081}" srcOrd="1" destOrd="0" presId="urn:microsoft.com/office/officeart/2005/8/layout/orgChart1"/>
    <dgm:cxn modelId="{0D17CBAB-E0A2-417B-852B-741ABAF237F2}" type="presParOf" srcId="{928392A5-BF74-4BC4-A486-13AB07E6102F}" destId="{DD0DB220-DE84-4474-903F-FAC4EFD17E7A}" srcOrd="1" destOrd="0" presId="urn:microsoft.com/office/officeart/2005/8/layout/orgChart1"/>
    <dgm:cxn modelId="{FB2B9595-583F-4C07-883A-53ADA3F9C20D}" type="presParOf" srcId="{928392A5-BF74-4BC4-A486-13AB07E6102F}" destId="{19D57454-42B0-4C3C-A278-F79BD882FB68}" srcOrd="2" destOrd="0" presId="urn:microsoft.com/office/officeart/2005/8/layout/orgChart1"/>
    <dgm:cxn modelId="{D5A0A392-0498-4233-93EC-EEC90B32E923}" type="presParOf" srcId="{C519B4DA-4EC6-414B-ABC8-4BAFA293CC5F}" destId="{2D617A51-58C7-4D0F-8F30-56F56B9CFD2F}" srcOrd="2" destOrd="0" presId="urn:microsoft.com/office/officeart/2005/8/layout/orgChart1"/>
    <dgm:cxn modelId="{01184436-B397-482A-BEDC-F660E3037676}" type="presParOf" srcId="{192A4A43-5DC6-4E48-A7A3-07390C05F084}" destId="{F5B60803-8A1B-43E9-956C-964CFAFC6B7B}" srcOrd="2" destOrd="0" presId="urn:microsoft.com/office/officeart/2005/8/layout/orgChart1"/>
    <dgm:cxn modelId="{3767C97E-0866-40D7-848A-1D6D2FDE8BB6}" type="presParOf" srcId="{192A4A43-5DC6-4E48-A7A3-07390C05F084}" destId="{15E093A9-D10E-439C-BCBF-14B170D29987}" srcOrd="3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4" destOrd="0" presId="urn:microsoft.com/office/officeart/2005/8/layout/orgChart1"/>
    <dgm:cxn modelId="{6A1A6B76-4E01-418C-B29D-2409D7511D79}" type="presParOf" srcId="{192A4A43-5DC6-4E48-A7A3-07390C05F084}" destId="{26ACE941-B906-440D-8948-E35202915F75}" srcOrd="5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6" destOrd="0" presId="urn:microsoft.com/office/officeart/2005/8/layout/orgChart1"/>
    <dgm:cxn modelId="{2796F2F1-C7B1-486E-B47E-ACA2AA35758C}" type="presParOf" srcId="{192A4A43-5DC6-4E48-A7A3-07390C05F084}" destId="{4263B0A1-E827-42E9-9A5A-D1A22142AA0E}" srcOrd="7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93B478-52B7-4D96-9320-494BE314D889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gm:t>
    </dgm:pt>
    <dgm:pt modelId="{5C82408E-923B-4C42-9E86-CDB3A20448AC}" type="parTrans" cxnId="{7A03FA61-0CD1-48C1-AFA7-A727D7B7FDED}">
      <dgm:prSet/>
      <dgm:spPr/>
      <dgm:t>
        <a:bodyPr/>
        <a:lstStyle/>
        <a:p>
          <a:endParaRPr lang="es-ES" sz="1200"/>
        </a:p>
      </dgm:t>
    </dgm:pt>
    <dgm:pt modelId="{DF262DED-CF5B-444B-BA70-3948B5DBAD5F}" type="sibTrans" cxnId="{7A03FA61-0CD1-48C1-AFA7-A727D7B7FDED}">
      <dgm:prSet/>
      <dgm:spPr/>
      <dgm:t>
        <a:bodyPr/>
        <a:lstStyle/>
        <a:p>
          <a:endParaRPr lang="es-ES" sz="1200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1EC373E8-1C93-4AB0-AC1C-9941088AF26D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7EDD4AF2-F3D4-4F23-85A1-5B1472F3188E}" type="parTrans" cxnId="{A0816669-C666-48D6-83FD-13F92D1088AF}">
      <dgm:prSet/>
      <dgm:spPr/>
      <dgm:t>
        <a:bodyPr/>
        <a:lstStyle/>
        <a:p>
          <a:endParaRPr lang="es-ES" sz="1200"/>
        </a:p>
      </dgm:t>
    </dgm:pt>
    <dgm:pt modelId="{93A053C7-B02B-466C-B18B-8A69A1932B81}" type="sibTrans" cxnId="{A0816669-C666-48D6-83FD-13F92D1088AF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18D2A39-2999-4218-B14C-E0FE928DA75D}" type="pres">
      <dgm:prSet presAssocID="{8993B478-52B7-4D96-9320-494BE314D889}" presName="hierRoot1" presStyleCnt="0">
        <dgm:presLayoutVars>
          <dgm:hierBranch/>
        </dgm:presLayoutVars>
      </dgm:prSet>
      <dgm:spPr/>
    </dgm:pt>
    <dgm:pt modelId="{9FCB2968-98B3-48C9-BC34-A07D6658408F}" type="pres">
      <dgm:prSet presAssocID="{8993B478-52B7-4D96-9320-494BE314D889}" presName="rootComposite1" presStyleCnt="0"/>
      <dgm:spPr/>
    </dgm:pt>
    <dgm:pt modelId="{C36A91AC-D8BB-4F6C-8529-05585F106590}" type="pres">
      <dgm:prSet presAssocID="{8993B478-52B7-4D96-9320-494BE314D8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90757E-71BB-462D-9F9C-FDD856B1E1FA}" type="pres">
      <dgm:prSet presAssocID="{8993B478-52B7-4D96-9320-494BE314D8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84FBAD-12C8-4516-8FBC-DA7CD70F81B0}" type="pres">
      <dgm:prSet presAssocID="{8993B478-52B7-4D96-9320-494BE314D889}" presName="hierChild2" presStyleCnt="0"/>
      <dgm:spPr/>
    </dgm:pt>
    <dgm:pt modelId="{69619CCD-5215-418B-98DC-26515833E647}" type="pres">
      <dgm:prSet presAssocID="{581C2B2C-223E-47C7-9564-8F5953D4F61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4C39369-89CB-4122-826D-4CF9F52A5321}" type="pres">
      <dgm:prSet presAssocID="{492D5198-4FB6-48F5-BAC2-BCD58288DA26}" presName="hierRoot2" presStyleCnt="0">
        <dgm:presLayoutVars>
          <dgm:hierBranch/>
        </dgm:presLayoutVars>
      </dgm:prSet>
      <dgm:spPr/>
    </dgm:pt>
    <dgm:pt modelId="{AF4F5474-8A26-4402-BF1C-E5698F290F31}" type="pres">
      <dgm:prSet presAssocID="{492D5198-4FB6-48F5-BAC2-BCD58288DA26}" presName="rootComposite" presStyleCnt="0"/>
      <dgm:spPr/>
    </dgm:pt>
    <dgm:pt modelId="{6B1A98DD-F038-4E2D-977E-86463AC8F11A}" type="pres">
      <dgm:prSet presAssocID="{492D5198-4FB6-48F5-BAC2-BCD58288DA2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00693-B258-457D-B8AD-F09EBAD2E7F5}" type="pres">
      <dgm:prSet presAssocID="{492D5198-4FB6-48F5-BAC2-BCD58288DA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6A27F-1518-43C3-B949-7D3D5E1431DF}" type="pres">
      <dgm:prSet presAssocID="{492D5198-4FB6-48F5-BAC2-BCD58288DA26}" presName="hierChild4" presStyleCnt="0"/>
      <dgm:spPr/>
    </dgm:pt>
    <dgm:pt modelId="{7C2E9E61-1939-4DF9-BE86-D77E5CFEAFD8}" type="pres">
      <dgm:prSet presAssocID="{7EDD4AF2-F3D4-4F23-85A1-5B1472F318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F24DEC6-8475-4335-BA04-7471032924F4}" type="pres">
      <dgm:prSet presAssocID="{1EC373E8-1C93-4AB0-AC1C-9941088AF26D}" presName="hierRoot2" presStyleCnt="0">
        <dgm:presLayoutVars>
          <dgm:hierBranch val="init"/>
        </dgm:presLayoutVars>
      </dgm:prSet>
      <dgm:spPr/>
    </dgm:pt>
    <dgm:pt modelId="{5F27F5EE-9932-45DD-B95B-2BC21325E9CA}" type="pres">
      <dgm:prSet presAssocID="{1EC373E8-1C93-4AB0-AC1C-9941088AF26D}" presName="rootComposite" presStyleCnt="0"/>
      <dgm:spPr/>
    </dgm:pt>
    <dgm:pt modelId="{1D87E0EF-132F-4D7B-B5AA-89FDA07C2957}" type="pres">
      <dgm:prSet presAssocID="{1EC373E8-1C93-4AB0-AC1C-9941088AF2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EA1BE-B775-41AD-971E-0D8E67E4FA4F}" type="pres">
      <dgm:prSet presAssocID="{1EC373E8-1C93-4AB0-AC1C-9941088AF26D}" presName="rootConnector" presStyleLbl="node3" presStyleIdx="0" presStyleCnt="3"/>
      <dgm:spPr/>
      <dgm:t>
        <a:bodyPr/>
        <a:lstStyle/>
        <a:p>
          <a:endParaRPr lang="es-ES"/>
        </a:p>
      </dgm:t>
    </dgm:pt>
    <dgm:pt modelId="{1D4D48F4-8E57-43C1-892D-E8894810C214}" type="pres">
      <dgm:prSet presAssocID="{1EC373E8-1C93-4AB0-AC1C-9941088AF26D}" presName="hierChild4" presStyleCnt="0"/>
      <dgm:spPr/>
    </dgm:pt>
    <dgm:pt modelId="{816A5233-9BA5-492B-B270-0F6646C534E2}" type="pres">
      <dgm:prSet presAssocID="{1EC373E8-1C93-4AB0-AC1C-9941088AF26D}" presName="hierChild5" presStyleCnt="0"/>
      <dgm:spPr/>
    </dgm:pt>
    <dgm:pt modelId="{9FFAAC7C-FD64-4DBF-A042-BFE24EF61B7E}" type="pres">
      <dgm:prSet presAssocID="{8DF1AF3B-34F2-456E-AF1C-F5DEA396926D}" presName="Name35" presStyleLbl="parChTrans1D3" presStyleIdx="1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3" presStyleIdx="1" presStyleCnt="3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87CCC640-174A-42EB-941F-AF305B1B14DD}" type="pres">
      <dgm:prSet presAssocID="{E1EBB56D-0249-4821-A313-20F8C3655CF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3" presStyleIdx="2" presStyleCnt="3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99B3FDA9-9196-468F-8304-4C32DC3386BB}" type="pres">
      <dgm:prSet presAssocID="{492D5198-4FB6-48F5-BAC2-BCD58288DA26}" presName="hierChild5" presStyleCnt="0"/>
      <dgm:spPr/>
    </dgm:pt>
    <dgm:pt modelId="{FBF4E5BB-6E30-467B-9FC7-768E66D80386}" type="pres">
      <dgm:prSet presAssocID="{73E69401-7717-43C3-A749-A81E8ADFF87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1C88F62F-8C00-48BD-A9FE-B2C50C83EB74}" type="pres">
      <dgm:prSet presAssocID="{8993B478-52B7-4D96-9320-494BE314D889}" presName="hierChild3" presStyleCnt="0"/>
      <dgm:spPr/>
    </dgm:pt>
  </dgm:ptLst>
  <dgm:cxnLst>
    <dgm:cxn modelId="{9DC92FFE-2690-4716-8D93-B9559845275E}" type="presOf" srcId="{1EC373E8-1C93-4AB0-AC1C-9941088AF26D}" destId="{6BAEA1BE-B775-41AD-971E-0D8E67E4FA4F}" srcOrd="1" destOrd="0" presId="urn:microsoft.com/office/officeart/2005/8/layout/orgChart1"/>
    <dgm:cxn modelId="{F94025EA-45BB-47DE-8B5C-3F985E457847}" type="presOf" srcId="{73E69401-7717-43C3-A749-A81E8ADFF875}" destId="{FBF4E5BB-6E30-467B-9FC7-768E66D80386}" srcOrd="0" destOrd="0" presId="urn:microsoft.com/office/officeart/2005/8/layout/orgChart1"/>
    <dgm:cxn modelId="{F8B4F17C-1F9B-43B6-A1BD-E533952F37B5}" type="presOf" srcId="{1EC373E8-1C93-4AB0-AC1C-9941088AF26D}" destId="{1D87E0EF-132F-4D7B-B5AA-89FDA07C2957}" srcOrd="0" destOrd="0" presId="urn:microsoft.com/office/officeart/2005/8/layout/orgChart1"/>
    <dgm:cxn modelId="{8FC64C99-8D74-4B0E-A533-B9D84551DDCE}" type="presOf" srcId="{E1EBB56D-0249-4821-A313-20F8C3655CF7}" destId="{87CCC640-174A-42EB-941F-AF305B1B14DD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CAD1DA11-D475-4A9D-B4D6-6F88C461F554}" type="presOf" srcId="{8993B478-52B7-4D96-9320-494BE314D889}" destId="{4790757E-71BB-462D-9F9C-FDD856B1E1FA}" srcOrd="1" destOrd="0" presId="urn:microsoft.com/office/officeart/2005/8/layout/orgChart1"/>
    <dgm:cxn modelId="{A0816669-C666-48D6-83FD-13F92D1088AF}" srcId="{492D5198-4FB6-48F5-BAC2-BCD58288DA26}" destId="{1EC373E8-1C93-4AB0-AC1C-9941088AF26D}" srcOrd="1" destOrd="0" parTransId="{7EDD4AF2-F3D4-4F23-85A1-5B1472F3188E}" sibTransId="{93A053C7-B02B-466C-B18B-8A69A1932B81}"/>
    <dgm:cxn modelId="{33002F0E-91DA-406E-8E2C-EBFE4FE4729B}" srcId="{8993B478-52B7-4D96-9320-494BE314D889}" destId="{492D5198-4FB6-48F5-BAC2-BCD58288DA26}" srcOrd="0" destOrd="0" parTransId="{581C2B2C-223E-47C7-9564-8F5953D4F61D}" sibTransId="{A7E93A62-54DF-4104-9259-C6D09B518F74}"/>
    <dgm:cxn modelId="{395C0104-4E58-4ABE-83DD-1942BC33F4F2}" type="presOf" srcId="{05458C5C-2050-45C1-A3AC-098B99B324B9}" destId="{1E1ACBA1-9B8D-4185-AE48-48EA515E70EA}" srcOrd="1" destOrd="0" presId="urn:microsoft.com/office/officeart/2005/8/layout/orgChart1"/>
    <dgm:cxn modelId="{614B5349-AD2F-4BA7-A8C6-F1FEF1A6BE10}" type="presOf" srcId="{8993B478-52B7-4D96-9320-494BE314D889}" destId="{C36A91AC-D8BB-4F6C-8529-05585F106590}" srcOrd="0" destOrd="0" presId="urn:microsoft.com/office/officeart/2005/8/layout/orgChart1"/>
    <dgm:cxn modelId="{4600AE39-4E72-4623-8549-EC8938CA1A8D}" type="presOf" srcId="{8DF1AF3B-34F2-456E-AF1C-F5DEA396926D}" destId="{9FFAAC7C-FD64-4DBF-A042-BFE24EF61B7E}" srcOrd="0" destOrd="0" presId="urn:microsoft.com/office/officeart/2005/8/layout/orgChart1"/>
    <dgm:cxn modelId="{08270381-4271-4DAA-8B80-826BC8AF34B3}" type="presOf" srcId="{581C2B2C-223E-47C7-9564-8F5953D4F61D}" destId="{69619CCD-5215-418B-98DC-26515833E647}" srcOrd="0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D1929158-8D31-4120-9EE7-6F45EC0C3E6B}" type="presOf" srcId="{DE62707B-D407-41B1-A38B-1AC0D9629393}" destId="{367CFD06-8646-49C7-A689-1F953D6A870F}" srcOrd="1" destOrd="0" presId="urn:microsoft.com/office/officeart/2005/8/layout/orgChart1"/>
    <dgm:cxn modelId="{40C2B717-FBF1-4A3B-B5E2-7D75F1F32F80}" type="presOf" srcId="{492D5198-4FB6-48F5-BAC2-BCD58288DA26}" destId="{6B1A98DD-F038-4E2D-977E-86463AC8F11A}" srcOrd="0" destOrd="0" presId="urn:microsoft.com/office/officeart/2005/8/layout/orgChart1"/>
    <dgm:cxn modelId="{A356EE97-FE90-433E-81E8-CE4C31703597}" type="presOf" srcId="{DE62707B-D407-41B1-A38B-1AC0D9629393}" destId="{893FC441-2D58-4EB6-87A9-A0E22FCB42A5}" srcOrd="0" destOrd="0" presId="urn:microsoft.com/office/officeart/2005/8/layout/orgChart1"/>
    <dgm:cxn modelId="{7A03FA61-0CD1-48C1-AFA7-A727D7B7FDED}" srcId="{31C68441-D038-40B0-A546-B632AABFDB11}" destId="{8993B478-52B7-4D96-9320-494BE314D889}" srcOrd="0" destOrd="0" parTransId="{5C82408E-923B-4C42-9E86-CDB3A20448AC}" sibTransId="{DF262DED-CF5B-444B-BA70-3948B5DBAD5F}"/>
    <dgm:cxn modelId="{ED7783D7-53F9-4EA8-B8AB-BB5692C9FF10}" type="presOf" srcId="{C3A7D2F3-D15F-4C0A-8E3B-15A096B0B3BD}" destId="{7BBD7C89-35C0-48E9-AB8A-DE432DBFB711}" srcOrd="1" destOrd="0" presId="urn:microsoft.com/office/officeart/2005/8/layout/orgChart1"/>
    <dgm:cxn modelId="{8281A483-73C8-4E4A-846B-56D9279843C0}" type="presOf" srcId="{C3A7D2F3-D15F-4C0A-8E3B-15A096B0B3BD}" destId="{66835E2E-C577-4026-9792-02E1B24EAB3D}" srcOrd="0" destOrd="0" presId="urn:microsoft.com/office/officeart/2005/8/layout/orgChart1"/>
    <dgm:cxn modelId="{6AAEFD26-4A72-4FEE-9E78-4309AC638211}" type="presOf" srcId="{05458C5C-2050-45C1-A3AC-098B99B324B9}" destId="{380D16CF-0A93-4353-A936-64DD40D2FBDC}" srcOrd="0" destOrd="0" presId="urn:microsoft.com/office/officeart/2005/8/layout/orgChart1"/>
    <dgm:cxn modelId="{3E050565-D0E8-4794-B1D3-FF0D6CD10DCD}" type="presOf" srcId="{7EDD4AF2-F3D4-4F23-85A1-5B1472F3188E}" destId="{7C2E9E61-1939-4DF9-BE86-D77E5CFEAFD8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C3F5319A-10F5-4CD6-A581-94454CE5E438}" type="presOf" srcId="{492D5198-4FB6-48F5-BAC2-BCD58288DA26}" destId="{99E00693-B258-457D-B8AD-F09EBAD2E7F5}" srcOrd="1" destOrd="0" presId="urn:microsoft.com/office/officeart/2005/8/layout/orgChart1"/>
    <dgm:cxn modelId="{7FE63CB2-E54C-4164-B1B6-9B46FE2CB6CD}" type="presParOf" srcId="{416E5E32-24E8-44B1-8E2B-CF35299A9F50}" destId="{618D2A39-2999-4218-B14C-E0FE928DA75D}" srcOrd="0" destOrd="0" presId="urn:microsoft.com/office/officeart/2005/8/layout/orgChart1"/>
    <dgm:cxn modelId="{1E81F10B-7E47-45E3-A0AC-A125AA6BFB88}" type="presParOf" srcId="{618D2A39-2999-4218-B14C-E0FE928DA75D}" destId="{9FCB2968-98B3-48C9-BC34-A07D6658408F}" srcOrd="0" destOrd="0" presId="urn:microsoft.com/office/officeart/2005/8/layout/orgChart1"/>
    <dgm:cxn modelId="{4AB5D005-34BA-4BC0-97F8-FE0CA69A2FBF}" type="presParOf" srcId="{9FCB2968-98B3-48C9-BC34-A07D6658408F}" destId="{C36A91AC-D8BB-4F6C-8529-05585F106590}" srcOrd="0" destOrd="0" presId="urn:microsoft.com/office/officeart/2005/8/layout/orgChart1"/>
    <dgm:cxn modelId="{14A019E7-5274-4E5E-B905-31F247C9F6F1}" type="presParOf" srcId="{9FCB2968-98B3-48C9-BC34-A07D6658408F}" destId="{4790757E-71BB-462D-9F9C-FDD856B1E1FA}" srcOrd="1" destOrd="0" presId="urn:microsoft.com/office/officeart/2005/8/layout/orgChart1"/>
    <dgm:cxn modelId="{2373716A-41D1-4B3D-9581-C5B4CA0D1D30}" type="presParOf" srcId="{618D2A39-2999-4218-B14C-E0FE928DA75D}" destId="{2C84FBAD-12C8-4516-8FBC-DA7CD70F81B0}" srcOrd="1" destOrd="0" presId="urn:microsoft.com/office/officeart/2005/8/layout/orgChart1"/>
    <dgm:cxn modelId="{40087BA8-3874-4209-A76F-ED0E69147E58}" type="presParOf" srcId="{2C84FBAD-12C8-4516-8FBC-DA7CD70F81B0}" destId="{69619CCD-5215-418B-98DC-26515833E647}" srcOrd="0" destOrd="0" presId="urn:microsoft.com/office/officeart/2005/8/layout/orgChart1"/>
    <dgm:cxn modelId="{76E77F2F-D3AB-41E5-BE47-10BE42276346}" type="presParOf" srcId="{2C84FBAD-12C8-4516-8FBC-DA7CD70F81B0}" destId="{34C39369-89CB-4122-826D-4CF9F52A5321}" srcOrd="1" destOrd="0" presId="urn:microsoft.com/office/officeart/2005/8/layout/orgChart1"/>
    <dgm:cxn modelId="{053E3340-4B45-4968-BF5F-ACABB91166BA}" type="presParOf" srcId="{34C39369-89CB-4122-826D-4CF9F52A5321}" destId="{AF4F5474-8A26-4402-BF1C-E5698F290F31}" srcOrd="0" destOrd="0" presId="urn:microsoft.com/office/officeart/2005/8/layout/orgChart1"/>
    <dgm:cxn modelId="{5396AB1C-0637-4D6D-A742-4C1ED201BC68}" type="presParOf" srcId="{AF4F5474-8A26-4402-BF1C-E5698F290F31}" destId="{6B1A98DD-F038-4E2D-977E-86463AC8F11A}" srcOrd="0" destOrd="0" presId="urn:microsoft.com/office/officeart/2005/8/layout/orgChart1"/>
    <dgm:cxn modelId="{816E22FE-AEAF-4D0A-98CD-E6D7E16027C1}" type="presParOf" srcId="{AF4F5474-8A26-4402-BF1C-E5698F290F31}" destId="{99E00693-B258-457D-B8AD-F09EBAD2E7F5}" srcOrd="1" destOrd="0" presId="urn:microsoft.com/office/officeart/2005/8/layout/orgChart1"/>
    <dgm:cxn modelId="{AE48590C-6304-4416-9EE5-59527F7D02E0}" type="presParOf" srcId="{34C39369-89CB-4122-826D-4CF9F52A5321}" destId="{2EC6A27F-1518-43C3-B949-7D3D5E1431DF}" srcOrd="1" destOrd="0" presId="urn:microsoft.com/office/officeart/2005/8/layout/orgChart1"/>
    <dgm:cxn modelId="{AB24E456-561C-4B72-A7B5-CBE7C6DC381C}" type="presParOf" srcId="{2EC6A27F-1518-43C3-B949-7D3D5E1431DF}" destId="{7C2E9E61-1939-4DF9-BE86-D77E5CFEAFD8}" srcOrd="0" destOrd="0" presId="urn:microsoft.com/office/officeart/2005/8/layout/orgChart1"/>
    <dgm:cxn modelId="{99A1BD1F-5C37-4C00-A4DD-64D4D399F2CF}" type="presParOf" srcId="{2EC6A27F-1518-43C3-B949-7D3D5E1431DF}" destId="{2F24DEC6-8475-4335-BA04-7471032924F4}" srcOrd="1" destOrd="0" presId="urn:microsoft.com/office/officeart/2005/8/layout/orgChart1"/>
    <dgm:cxn modelId="{BF23384F-3783-4DD0-B58B-27066AFA0B3D}" type="presParOf" srcId="{2F24DEC6-8475-4335-BA04-7471032924F4}" destId="{5F27F5EE-9932-45DD-B95B-2BC21325E9CA}" srcOrd="0" destOrd="0" presId="urn:microsoft.com/office/officeart/2005/8/layout/orgChart1"/>
    <dgm:cxn modelId="{67FCA0B6-2E23-463E-97AE-7CA03AA65D2E}" type="presParOf" srcId="{5F27F5EE-9932-45DD-B95B-2BC21325E9CA}" destId="{1D87E0EF-132F-4D7B-B5AA-89FDA07C2957}" srcOrd="0" destOrd="0" presId="urn:microsoft.com/office/officeart/2005/8/layout/orgChart1"/>
    <dgm:cxn modelId="{758F67BC-C0B7-4298-9F87-E7C362AACCE8}" type="presParOf" srcId="{5F27F5EE-9932-45DD-B95B-2BC21325E9CA}" destId="{6BAEA1BE-B775-41AD-971E-0D8E67E4FA4F}" srcOrd="1" destOrd="0" presId="urn:microsoft.com/office/officeart/2005/8/layout/orgChart1"/>
    <dgm:cxn modelId="{3BD02443-B99A-453F-A8E9-1F2410C843E2}" type="presParOf" srcId="{2F24DEC6-8475-4335-BA04-7471032924F4}" destId="{1D4D48F4-8E57-43C1-892D-E8894810C214}" srcOrd="1" destOrd="0" presId="urn:microsoft.com/office/officeart/2005/8/layout/orgChart1"/>
    <dgm:cxn modelId="{3F484E5F-9B9A-4A49-B944-963BF84F83CC}" type="presParOf" srcId="{2F24DEC6-8475-4335-BA04-7471032924F4}" destId="{816A5233-9BA5-492B-B270-0F6646C534E2}" srcOrd="2" destOrd="0" presId="urn:microsoft.com/office/officeart/2005/8/layout/orgChart1"/>
    <dgm:cxn modelId="{E8CD4238-C132-406E-9F41-2E8EF71FFD42}" type="presParOf" srcId="{2EC6A27F-1518-43C3-B949-7D3D5E1431DF}" destId="{9FFAAC7C-FD64-4DBF-A042-BFE24EF61B7E}" srcOrd="2" destOrd="0" presId="urn:microsoft.com/office/officeart/2005/8/layout/orgChart1"/>
    <dgm:cxn modelId="{C82498ED-D95D-4413-A450-07F9BC12B3D7}" type="presParOf" srcId="{2EC6A27F-1518-43C3-B949-7D3D5E1431DF}" destId="{162164BB-815D-4A2A-A89D-0AD180845AF7}" srcOrd="3" destOrd="0" presId="urn:microsoft.com/office/officeart/2005/8/layout/orgChart1"/>
    <dgm:cxn modelId="{8CD8D31E-6C8D-4A88-9DDA-FAC4AD0E632D}" type="presParOf" srcId="{162164BB-815D-4A2A-A89D-0AD180845AF7}" destId="{B36C74AF-CCF6-452A-9F32-45DD350235F3}" srcOrd="0" destOrd="0" presId="urn:microsoft.com/office/officeart/2005/8/layout/orgChart1"/>
    <dgm:cxn modelId="{4E5FAFB1-4E01-4453-8930-90C96027DAD9}" type="presParOf" srcId="{B36C74AF-CCF6-452A-9F32-45DD350235F3}" destId="{380D16CF-0A93-4353-A936-64DD40D2FBDC}" srcOrd="0" destOrd="0" presId="urn:microsoft.com/office/officeart/2005/8/layout/orgChart1"/>
    <dgm:cxn modelId="{8FAC4281-0260-4C77-9908-9AFFC92DB37F}" type="presParOf" srcId="{B36C74AF-CCF6-452A-9F32-45DD350235F3}" destId="{1E1ACBA1-9B8D-4185-AE48-48EA515E70EA}" srcOrd="1" destOrd="0" presId="urn:microsoft.com/office/officeart/2005/8/layout/orgChart1"/>
    <dgm:cxn modelId="{F115763A-7C40-4E85-82C7-418673F727BD}" type="presParOf" srcId="{162164BB-815D-4A2A-A89D-0AD180845AF7}" destId="{48AADC69-00D6-47D5-959C-52C64F7DFF82}" srcOrd="1" destOrd="0" presId="urn:microsoft.com/office/officeart/2005/8/layout/orgChart1"/>
    <dgm:cxn modelId="{0FECB067-1CB0-45F4-B8EE-984ED70429B2}" type="presParOf" srcId="{162164BB-815D-4A2A-A89D-0AD180845AF7}" destId="{6231A951-60E0-4920-81B4-7DFFDCA590D5}" srcOrd="2" destOrd="0" presId="urn:microsoft.com/office/officeart/2005/8/layout/orgChart1"/>
    <dgm:cxn modelId="{34FA2F75-6E5F-4386-A109-7862EE85944A}" type="presParOf" srcId="{2EC6A27F-1518-43C3-B949-7D3D5E1431DF}" destId="{87CCC640-174A-42EB-941F-AF305B1B14DD}" srcOrd="4" destOrd="0" presId="urn:microsoft.com/office/officeart/2005/8/layout/orgChart1"/>
    <dgm:cxn modelId="{8931C43F-9357-4D59-B90A-5DBDCA3A9881}" type="presParOf" srcId="{2EC6A27F-1518-43C3-B949-7D3D5E1431DF}" destId="{8DCB71FC-89AB-4FE2-B997-2151D851F483}" srcOrd="5" destOrd="0" presId="urn:microsoft.com/office/officeart/2005/8/layout/orgChart1"/>
    <dgm:cxn modelId="{885C7124-A2AF-45D2-A808-F61E41F9FB90}" type="presParOf" srcId="{8DCB71FC-89AB-4FE2-B997-2151D851F483}" destId="{D3053D50-6023-4B5C-8DB6-A93154014B9C}" srcOrd="0" destOrd="0" presId="urn:microsoft.com/office/officeart/2005/8/layout/orgChart1"/>
    <dgm:cxn modelId="{E99DB94C-5FB3-496D-BC27-8C6427900146}" type="presParOf" srcId="{D3053D50-6023-4B5C-8DB6-A93154014B9C}" destId="{66835E2E-C577-4026-9792-02E1B24EAB3D}" srcOrd="0" destOrd="0" presId="urn:microsoft.com/office/officeart/2005/8/layout/orgChart1"/>
    <dgm:cxn modelId="{844D780B-AA07-4C2A-9345-0FD8D7F1B745}" type="presParOf" srcId="{D3053D50-6023-4B5C-8DB6-A93154014B9C}" destId="{7BBD7C89-35C0-48E9-AB8A-DE432DBFB711}" srcOrd="1" destOrd="0" presId="urn:microsoft.com/office/officeart/2005/8/layout/orgChart1"/>
    <dgm:cxn modelId="{037A4787-E832-45A6-9CF0-D7E5DB4A4E87}" type="presParOf" srcId="{8DCB71FC-89AB-4FE2-B997-2151D851F483}" destId="{7D50DFA6-4E67-4D91-9720-DFC069FEF096}" srcOrd="1" destOrd="0" presId="urn:microsoft.com/office/officeart/2005/8/layout/orgChart1"/>
    <dgm:cxn modelId="{D8BCC6F5-197C-4287-A9B1-71212BA54DE6}" type="presParOf" srcId="{8DCB71FC-89AB-4FE2-B997-2151D851F483}" destId="{752296D9-0E39-49E7-BC4D-165F5C65740E}" srcOrd="2" destOrd="0" presId="urn:microsoft.com/office/officeart/2005/8/layout/orgChart1"/>
    <dgm:cxn modelId="{7EA37D38-8BA2-42DC-B3FC-56F4F0E2E810}" type="presParOf" srcId="{34C39369-89CB-4122-826D-4CF9F52A5321}" destId="{99B3FDA9-9196-468F-8304-4C32DC3386BB}" srcOrd="2" destOrd="0" presId="urn:microsoft.com/office/officeart/2005/8/layout/orgChart1"/>
    <dgm:cxn modelId="{954E520A-7F2E-4ABB-AB27-A103DEEBC4BE}" type="presParOf" srcId="{99B3FDA9-9196-468F-8304-4C32DC3386BB}" destId="{FBF4E5BB-6E30-467B-9FC7-768E66D80386}" srcOrd="0" destOrd="0" presId="urn:microsoft.com/office/officeart/2005/8/layout/orgChart1"/>
    <dgm:cxn modelId="{D8A93FA0-43D0-4843-96BE-24D7EEB5B82B}" type="presParOf" srcId="{99B3FDA9-9196-468F-8304-4C32DC3386BB}" destId="{14621227-9621-4B0D-983B-824F77AA44BF}" srcOrd="1" destOrd="0" presId="urn:microsoft.com/office/officeart/2005/8/layout/orgChart1"/>
    <dgm:cxn modelId="{4538F882-A009-4280-8711-AA5E0343C101}" type="presParOf" srcId="{14621227-9621-4B0D-983B-824F77AA44BF}" destId="{4E3EF4A3-98D2-4D3A-92D4-A5F0735C7044}" srcOrd="0" destOrd="0" presId="urn:microsoft.com/office/officeart/2005/8/layout/orgChart1"/>
    <dgm:cxn modelId="{6440E244-D224-413B-9ADB-A6703A1B45BE}" type="presParOf" srcId="{4E3EF4A3-98D2-4D3A-92D4-A5F0735C7044}" destId="{893FC441-2D58-4EB6-87A9-A0E22FCB42A5}" srcOrd="0" destOrd="0" presId="urn:microsoft.com/office/officeart/2005/8/layout/orgChart1"/>
    <dgm:cxn modelId="{E991629D-F18C-4340-ACA5-5C95DDF8B7ED}" type="presParOf" srcId="{4E3EF4A3-98D2-4D3A-92D4-A5F0735C7044}" destId="{367CFD06-8646-49C7-A689-1F953D6A870F}" srcOrd="1" destOrd="0" presId="urn:microsoft.com/office/officeart/2005/8/layout/orgChart1"/>
    <dgm:cxn modelId="{746118C0-DF9F-477A-B34A-DEAB35B207E4}" type="presParOf" srcId="{14621227-9621-4B0D-983B-824F77AA44BF}" destId="{C5348CFF-7125-475B-8C3C-13A4BD4709F6}" srcOrd="1" destOrd="0" presId="urn:microsoft.com/office/officeart/2005/8/layout/orgChart1"/>
    <dgm:cxn modelId="{7A43A8F6-5ECC-4196-B49F-AA7E9908E93B}" type="presParOf" srcId="{14621227-9621-4B0D-983B-824F77AA44BF}" destId="{846834F4-D83C-4F8A-B140-006E282C0A15}" srcOrd="2" destOrd="0" presId="urn:microsoft.com/office/officeart/2005/8/layout/orgChart1"/>
    <dgm:cxn modelId="{6CDCFA08-3FD0-43B5-BB4A-AFD8E072BB0F}" type="presParOf" srcId="{618D2A39-2999-4218-B14C-E0FE928DA75D}" destId="{1C88F62F-8C00-48BD-A9FE-B2C50C83EB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Deportivos(as)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Promotores(as)</a:t>
          </a:r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Instructores(as)</a:t>
          </a:r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37BED761-3290-4E74-8B19-674CE525242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574422E9-9219-4B4E-A3E9-48299BFB9DDA}" type="parTrans" cxnId="{272458B8-D7D5-4BAE-B872-87D5AF68F019}">
      <dgm:prSet/>
      <dgm:spPr/>
      <dgm:t>
        <a:bodyPr/>
        <a:lstStyle/>
        <a:p>
          <a:endParaRPr lang="es-ES" sz="1200"/>
        </a:p>
      </dgm:t>
    </dgm:pt>
    <dgm:pt modelId="{172C2F44-6D62-4969-A4AE-90FD7AF656B4}" type="sibTrans" cxnId="{272458B8-D7D5-4BAE-B872-87D5AF68F019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CA23A677-BAB8-430C-8EFD-7246D5E3D1EC}" type="pres">
      <dgm:prSet presAssocID="{8EF149C7-5249-43C7-9F4C-89239511224C}" presName="rootComposite1" presStyleCnt="0"/>
      <dgm:spPr/>
    </dgm:pt>
    <dgm:pt modelId="{CC9DE339-EABF-4DCF-BCEE-7DA1F3C27B98}" type="pres">
      <dgm:prSet presAssocID="{8EF149C7-5249-43C7-9F4C-89239511224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</dgm:pt>
    <dgm:pt modelId="{FE0C480F-B1D7-4C88-8056-7F642ED955EB}" type="pres">
      <dgm:prSet presAssocID="{61268AB9-AFB8-4D3D-9890-F4891BDEBAE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</dgm:pt>
    <dgm:pt modelId="{83618644-38AD-4D44-88B6-9BFDA2A3C660}" type="pres">
      <dgm:prSet presAssocID="{99305564-2305-4FAC-9685-791863CDFBF4}" presName="rootComposite" presStyleCnt="0"/>
      <dgm:spPr/>
    </dgm:pt>
    <dgm:pt modelId="{95D7A905-ADD2-4A8E-A0F3-2CAE75B8A31F}" type="pres">
      <dgm:prSet presAssocID="{99305564-2305-4FAC-9685-791863CDFBF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</dgm:pt>
    <dgm:pt modelId="{43155715-DD2C-41E2-B0BA-1F6899C654F5}" type="pres">
      <dgm:prSet presAssocID="{99305564-2305-4FAC-9685-791863CDFBF4}" presName="hierChild5" presStyleCnt="0"/>
      <dgm:spPr/>
    </dgm:pt>
    <dgm:pt modelId="{DE4D3C01-501C-457B-B94F-F2B0A6CD1AF8}" type="pres">
      <dgm:prSet presAssocID="{204DC1C7-4DDD-4204-B268-6DD0429DA59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1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4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7D348839-4088-438F-AC80-7E703D3FB4BC}" type="pres">
      <dgm:prSet presAssocID="{F9463E28-00DA-40B8-8ACB-8A6C98296D6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</dgm:pt>
    <dgm:pt modelId="{D3FA05AA-6A44-45AD-A80D-5539C68C05B7}" type="pres">
      <dgm:prSet presAssocID="{CFA44C66-ED7C-42F4-AF7D-5D8FB60766AE}" presName="rootComposite" presStyleCnt="0"/>
      <dgm:spPr/>
    </dgm:pt>
    <dgm:pt modelId="{477BFD6A-4235-46DD-9046-7B1AD41DBBE8}" type="pres">
      <dgm:prSet presAssocID="{CFA44C66-ED7C-42F4-AF7D-5D8FB60766AE}" presName="rootText" presStyleLbl="node2" presStyleIdx="2" presStyleCnt="4" custScaleY="10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4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</dgm:pt>
    <dgm:pt modelId="{C88563E2-DA14-4098-ADE6-3100DEEC5A47}" type="pres">
      <dgm:prSet presAssocID="{CFA44C66-ED7C-42F4-AF7D-5D8FB60766AE}" presName="hierChild5" presStyleCnt="0"/>
      <dgm:spPr/>
    </dgm:pt>
    <dgm:pt modelId="{51247E19-4A98-4471-9AF2-FD2B201BA6B9}" type="pres">
      <dgm:prSet presAssocID="{574422E9-9219-4B4E-A3E9-48299BFB9DDA}" presName="Name37" presStyleLbl="parChTrans1D2" presStyleIdx="3" presStyleCnt="4"/>
      <dgm:spPr/>
      <dgm:t>
        <a:bodyPr/>
        <a:lstStyle/>
        <a:p>
          <a:endParaRPr lang="es-ES"/>
        </a:p>
      </dgm:t>
    </dgm:pt>
    <dgm:pt modelId="{9B475661-7110-43E8-BB43-377E020E8ECA}" type="pres">
      <dgm:prSet presAssocID="{37BED761-3290-4E74-8B19-674CE5252424}" presName="hierRoot2" presStyleCnt="0">
        <dgm:presLayoutVars>
          <dgm:hierBranch val="init"/>
        </dgm:presLayoutVars>
      </dgm:prSet>
      <dgm:spPr/>
    </dgm:pt>
    <dgm:pt modelId="{B49A484B-4B8C-41EE-B66A-38E548A1FC56}" type="pres">
      <dgm:prSet presAssocID="{37BED761-3290-4E74-8B19-674CE5252424}" presName="rootComposite" presStyleCnt="0"/>
      <dgm:spPr/>
    </dgm:pt>
    <dgm:pt modelId="{EF91DE75-BDF4-4E60-B588-BCD9BC9BBB5B}" type="pres">
      <dgm:prSet presAssocID="{37BED761-3290-4E74-8B19-674CE52524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5F08A-74D5-4297-AF4A-42BEE76EF97E}" type="pres">
      <dgm:prSet presAssocID="{37BED761-3290-4E74-8B19-674CE5252424}" presName="rootConnector" presStyleLbl="node2" presStyleIdx="3" presStyleCnt="4"/>
      <dgm:spPr/>
      <dgm:t>
        <a:bodyPr/>
        <a:lstStyle/>
        <a:p>
          <a:endParaRPr lang="es-ES"/>
        </a:p>
      </dgm:t>
    </dgm:pt>
    <dgm:pt modelId="{3A56DD8B-CC92-4BCD-8ACD-E233479A97E7}" type="pres">
      <dgm:prSet presAssocID="{37BED761-3290-4E74-8B19-674CE5252424}" presName="hierChild4" presStyleCnt="0"/>
      <dgm:spPr/>
    </dgm:pt>
    <dgm:pt modelId="{641010E5-1719-4024-9C67-35804063ED04}" type="pres">
      <dgm:prSet presAssocID="{37BED761-3290-4E74-8B19-674CE5252424}" presName="hierChild5" presStyleCnt="0"/>
      <dgm:spPr/>
    </dgm:pt>
    <dgm:pt modelId="{65156121-D85F-40B6-B020-B2BEC307F581}" type="pres">
      <dgm:prSet presAssocID="{8EF149C7-5249-43C7-9F4C-89239511224C}" presName="hierChild3" presStyleCnt="0"/>
      <dgm:spPr/>
    </dgm:pt>
  </dgm:ptLst>
  <dgm:cxnLst>
    <dgm:cxn modelId="{419C42F3-FB45-44C2-B532-CFB4F15B15D6}" type="presOf" srcId="{574422E9-9219-4B4E-A3E9-48299BFB9DDA}" destId="{51247E19-4A98-4471-9AF2-FD2B201BA6B9}" srcOrd="0" destOrd="0" presId="urn:microsoft.com/office/officeart/2005/8/layout/orgChart1"/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F303783A-618E-4F47-8F8A-2104AC89DDA6}" type="presOf" srcId="{37BED761-3290-4E74-8B19-674CE5252424}" destId="{EF91DE75-BDF4-4E60-B588-BCD9BC9BBB5B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272458B8-D7D5-4BAE-B872-87D5AF68F019}" srcId="{8EF149C7-5249-43C7-9F4C-89239511224C}" destId="{37BED761-3290-4E74-8B19-674CE5252424}" srcOrd="3" destOrd="0" parTransId="{574422E9-9219-4B4E-A3E9-48299BFB9DDA}" sibTransId="{172C2F44-6D62-4969-A4AE-90FD7AF656B4}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0035F06-8AAA-4CAA-81D6-D390AA99DFAB}" type="presOf" srcId="{37BED761-3290-4E74-8B19-674CE5252424}" destId="{C0F5F08A-74D5-4297-AF4A-42BEE76EF97E}" srcOrd="1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5CA8FEBF-5041-4440-80A7-E8C79E48B220}" type="presParOf" srcId="{148C4BED-92CC-4820-A282-920ABCB41C89}" destId="{51247E19-4A98-4471-9AF2-FD2B201BA6B9}" srcOrd="6" destOrd="0" presId="urn:microsoft.com/office/officeart/2005/8/layout/orgChart1"/>
    <dgm:cxn modelId="{6714F7A9-D058-498D-AA6F-D2481C2FA047}" type="presParOf" srcId="{148C4BED-92CC-4820-A282-920ABCB41C89}" destId="{9B475661-7110-43E8-BB43-377E020E8ECA}" srcOrd="7" destOrd="0" presId="urn:microsoft.com/office/officeart/2005/8/layout/orgChart1"/>
    <dgm:cxn modelId="{5394F76F-390C-4932-9553-ED24EB70C470}" type="presParOf" srcId="{9B475661-7110-43E8-BB43-377E020E8ECA}" destId="{B49A484B-4B8C-41EE-B66A-38E548A1FC56}" srcOrd="0" destOrd="0" presId="urn:microsoft.com/office/officeart/2005/8/layout/orgChart1"/>
    <dgm:cxn modelId="{9E522BD4-711E-4CEB-A486-5EC89C2F1E5D}" type="presParOf" srcId="{B49A484B-4B8C-41EE-B66A-38E548A1FC56}" destId="{EF91DE75-BDF4-4E60-B588-BCD9BC9BBB5B}" srcOrd="0" destOrd="0" presId="urn:microsoft.com/office/officeart/2005/8/layout/orgChart1"/>
    <dgm:cxn modelId="{B837A904-6FFA-4925-8958-83D69BF87F8D}" type="presParOf" srcId="{B49A484B-4B8C-41EE-B66A-38E548A1FC56}" destId="{C0F5F08A-74D5-4297-AF4A-42BEE76EF97E}" srcOrd="1" destOrd="0" presId="urn:microsoft.com/office/officeart/2005/8/layout/orgChart1"/>
    <dgm:cxn modelId="{C9B5CD43-D334-4633-B336-329B78111A69}" type="presParOf" srcId="{9B475661-7110-43E8-BB43-377E020E8ECA}" destId="{3A56DD8B-CC92-4BCD-8ACD-E233479A97E7}" srcOrd="1" destOrd="0" presId="urn:microsoft.com/office/officeart/2005/8/layout/orgChart1"/>
    <dgm:cxn modelId="{F5346828-7203-42BF-82B9-250C8167513D}" type="presParOf" srcId="{9B475661-7110-43E8-BB43-377E020E8ECA}" destId="{641010E5-1719-4024-9C67-35804063ED04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 / O</a:t>
          </a: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ECBD26DE-62E4-4A3C-B8DD-EFF64B9F78E7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3ACD589C-810F-459A-BA5B-CFDE50D5D86E}" type="parTrans" cxnId="{8A0C30C7-9EFB-4654-811D-18664CD6C7A1}">
      <dgm:prSet/>
      <dgm:spPr/>
      <dgm:t>
        <a:bodyPr/>
        <a:lstStyle/>
        <a:p>
          <a:endParaRPr lang="es-ES" sz="1200"/>
        </a:p>
      </dgm:t>
    </dgm:pt>
    <dgm:pt modelId="{97B086F8-66D2-49CD-9349-69A7D49F1F03}" type="sibTrans" cxnId="{8A0C30C7-9EFB-4654-811D-18664CD6C7A1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Natación</a:t>
          </a: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(a)</a:t>
          </a: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(O)</a:t>
          </a: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 </a:t>
          </a:r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85A55E8B-E32E-4D84-A414-3F3D2CEB069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latin typeface="Calibri" panose="020F0502020204030204" pitchFamily="34" charset="0"/>
            </a:rPr>
            <a:t>iales</a:t>
          </a:r>
        </a:p>
      </dgm:t>
    </dgm:pt>
    <dgm:pt modelId="{9E09AB11-8D3F-495A-BC0F-57CDE866CE2A}" type="parTrans" cxnId="{6BAC8B2E-3614-40C2-98A9-09AEBEC47E1F}">
      <dgm:prSet/>
      <dgm:spPr/>
      <dgm:t>
        <a:bodyPr/>
        <a:lstStyle/>
        <a:p>
          <a:endParaRPr lang="es-ES" sz="1200"/>
        </a:p>
      </dgm:t>
    </dgm:pt>
    <dgm:pt modelId="{0E73191C-C12B-4CEA-B6F1-323DD9F1A02F}" type="sibTrans" cxnId="{6BAC8B2E-3614-40C2-98A9-09AEBEC47E1F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8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8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8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8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8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58B126A5-6DD0-4F8D-B7B4-6ACC8A27ECD1}" type="pres">
      <dgm:prSet presAssocID="{3ACD589C-810F-459A-BA5B-CFDE50D5D86E}" presName="Name35" presStyleLbl="parChTrans1D4" presStyleIdx="3" presStyleCnt="8"/>
      <dgm:spPr/>
      <dgm:t>
        <a:bodyPr/>
        <a:lstStyle/>
        <a:p>
          <a:endParaRPr lang="es-ES"/>
        </a:p>
      </dgm:t>
    </dgm:pt>
    <dgm:pt modelId="{0A983CED-8567-459C-A619-472652EA8C49}" type="pres">
      <dgm:prSet presAssocID="{ECBD26DE-62E4-4A3C-B8DD-EFF64B9F78E7}" presName="hierRoot2" presStyleCnt="0">
        <dgm:presLayoutVars>
          <dgm:hierBranch/>
        </dgm:presLayoutVars>
      </dgm:prSet>
      <dgm:spPr/>
    </dgm:pt>
    <dgm:pt modelId="{BF1A5073-7E4C-4F43-AFFE-133E5AD0E5A6}" type="pres">
      <dgm:prSet presAssocID="{ECBD26DE-62E4-4A3C-B8DD-EFF64B9F78E7}" presName="rootComposite" presStyleCnt="0"/>
      <dgm:spPr/>
    </dgm:pt>
    <dgm:pt modelId="{7FDF5328-9AEA-459E-A013-9D9BE9665969}" type="pres">
      <dgm:prSet presAssocID="{ECBD26DE-62E4-4A3C-B8DD-EFF64B9F78E7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A3D031-0DB9-4DFC-95B5-EB81B427926E}" type="pres">
      <dgm:prSet presAssocID="{ECBD26DE-62E4-4A3C-B8DD-EFF64B9F78E7}" presName="rootConnector" presStyleLbl="node4" presStyleIdx="3" presStyleCnt="8"/>
      <dgm:spPr/>
      <dgm:t>
        <a:bodyPr/>
        <a:lstStyle/>
        <a:p>
          <a:endParaRPr lang="es-ES"/>
        </a:p>
      </dgm:t>
    </dgm:pt>
    <dgm:pt modelId="{21C401E1-A8BC-4356-BD68-EDA99801041C}" type="pres">
      <dgm:prSet presAssocID="{ECBD26DE-62E4-4A3C-B8DD-EFF64B9F78E7}" presName="hierChild4" presStyleCnt="0"/>
      <dgm:spPr/>
    </dgm:pt>
    <dgm:pt modelId="{B36738CB-C96C-4EF0-AEC7-7E3E17927AF7}" type="pres">
      <dgm:prSet presAssocID="{ECBD26DE-62E4-4A3C-B8DD-EFF64B9F78E7}" presName="hierChild5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4" presStyleCnt="8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4" presStyleCnt="8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5" presStyleCnt="8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5" presStyleCnt="8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6" presStyleCnt="8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6" presStyleCnt="8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2C4162F-0F1F-444E-A044-A8DA4C89DE34}" type="pres">
      <dgm:prSet presAssocID="{9E09AB11-8D3F-495A-BC0F-57CDE866CE2A}" presName="Name35" presStyleLbl="parChTrans1D4" presStyleIdx="7" presStyleCnt="8"/>
      <dgm:spPr/>
      <dgm:t>
        <a:bodyPr/>
        <a:lstStyle/>
        <a:p>
          <a:endParaRPr lang="es-ES"/>
        </a:p>
      </dgm:t>
    </dgm:pt>
    <dgm:pt modelId="{E5554997-77A5-4B42-BE05-0B887FE3A455}" type="pres">
      <dgm:prSet presAssocID="{85A55E8B-E32E-4D84-A414-3F3D2CEB069A}" presName="hierRoot2" presStyleCnt="0">
        <dgm:presLayoutVars>
          <dgm:hierBranch/>
        </dgm:presLayoutVars>
      </dgm:prSet>
      <dgm:spPr/>
    </dgm:pt>
    <dgm:pt modelId="{A1C69F39-DC43-4A3D-AA6E-FC719AC812C4}" type="pres">
      <dgm:prSet presAssocID="{85A55E8B-E32E-4D84-A414-3F3D2CEB069A}" presName="rootComposite" presStyleCnt="0"/>
      <dgm:spPr/>
    </dgm:pt>
    <dgm:pt modelId="{F97DFC0E-BB7F-430B-B3A6-F7B983BBB4F5}" type="pres">
      <dgm:prSet presAssocID="{85A55E8B-E32E-4D84-A414-3F3D2CEB069A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F9E21E-D005-452B-924A-E5B9E878EE9A}" type="pres">
      <dgm:prSet presAssocID="{85A55E8B-E32E-4D84-A414-3F3D2CEB069A}" presName="rootConnector" presStyleLbl="node4" presStyleIdx="7" presStyleCnt="8"/>
      <dgm:spPr/>
      <dgm:t>
        <a:bodyPr/>
        <a:lstStyle/>
        <a:p>
          <a:endParaRPr lang="es-ES"/>
        </a:p>
      </dgm:t>
    </dgm:pt>
    <dgm:pt modelId="{C0427C9E-1C00-49E1-BD58-19975FDB1D4F}" type="pres">
      <dgm:prSet presAssocID="{85A55E8B-E32E-4D84-A414-3F3D2CEB069A}" presName="hierChild4" presStyleCnt="0"/>
      <dgm:spPr/>
    </dgm:pt>
    <dgm:pt modelId="{D6FE08F7-2631-48CC-8883-10C056D5422E}" type="pres">
      <dgm:prSet presAssocID="{85A55E8B-E32E-4D84-A414-3F3D2CEB069A}" presName="hierChild5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A0C30C7-9EFB-4654-811D-18664CD6C7A1}" srcId="{F3EFC11B-8E9C-48D7-9955-3138328636EC}" destId="{ECBD26DE-62E4-4A3C-B8DD-EFF64B9F78E7}" srcOrd="0" destOrd="0" parTransId="{3ACD589C-810F-459A-BA5B-CFDE50D5D86E}" sibTransId="{97B086F8-66D2-49CD-9349-69A7D49F1F03}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8CCA1D14-D196-4AF6-BFD5-8E0879386E48}" type="presOf" srcId="{ECBD26DE-62E4-4A3C-B8DD-EFF64B9F78E7}" destId="{A8A3D031-0DB9-4DFC-95B5-EB81B427926E}" srcOrd="1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874A070-BFE5-438E-85D1-49BBDD59E3AA}" type="presOf" srcId="{3ACD589C-810F-459A-BA5B-CFDE50D5D86E}" destId="{58B126A5-6DD0-4F8D-B7B4-6ACC8A27ECD1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2DE726C5-A3A6-4CCE-940B-AA908E239D03}" type="presOf" srcId="{85A55E8B-E32E-4D84-A414-3F3D2CEB069A}" destId="{ADF9E21E-D005-452B-924A-E5B9E878EE9A}" srcOrd="1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1130D396-C2E0-42C7-8006-1BFB2B491233}" type="presOf" srcId="{ECBD26DE-62E4-4A3C-B8DD-EFF64B9F78E7}" destId="{7FDF5328-9AEA-459E-A013-9D9BE9665969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A12D1C4D-74E0-4C3F-9336-7E05B2F5558A}" type="presOf" srcId="{85A55E8B-E32E-4D84-A414-3F3D2CEB069A}" destId="{F97DFC0E-BB7F-430B-B3A6-F7B983BBB4F5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9FF334B1-88FA-4D8C-9867-0A8A5C76E793}" type="presOf" srcId="{9E09AB11-8D3F-495A-BC0F-57CDE866CE2A}" destId="{82C4162F-0F1F-444E-A044-A8DA4C89DE34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6BAC8B2E-3614-40C2-98A9-09AEBEC47E1F}" srcId="{692EC5D2-5718-4530-AF48-A9BFF3A1D3F0}" destId="{85A55E8B-E32E-4D84-A414-3F3D2CEB069A}" srcOrd="0" destOrd="0" parTransId="{9E09AB11-8D3F-495A-BC0F-57CDE866CE2A}" sibTransId="{0E73191C-C12B-4CEA-B6F1-323DD9F1A02F}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B66B1378-A14D-403C-8C7F-B8611CCF8132}" type="presParOf" srcId="{99821E80-B5F5-46DE-B97D-9B1A07101718}" destId="{58B126A5-6DD0-4F8D-B7B4-6ACC8A27ECD1}" srcOrd="0" destOrd="0" presId="urn:microsoft.com/office/officeart/2005/8/layout/orgChart1"/>
    <dgm:cxn modelId="{92DBCD06-B82C-435E-ADD6-62D030FDF833}" type="presParOf" srcId="{99821E80-B5F5-46DE-B97D-9B1A07101718}" destId="{0A983CED-8567-459C-A619-472652EA8C49}" srcOrd="1" destOrd="0" presId="urn:microsoft.com/office/officeart/2005/8/layout/orgChart1"/>
    <dgm:cxn modelId="{93D78FDF-4A68-4D31-ABBB-D82D0C583B0A}" type="presParOf" srcId="{0A983CED-8567-459C-A619-472652EA8C49}" destId="{BF1A5073-7E4C-4F43-AFFE-133E5AD0E5A6}" srcOrd="0" destOrd="0" presId="urn:microsoft.com/office/officeart/2005/8/layout/orgChart1"/>
    <dgm:cxn modelId="{A8A5BD86-FA94-4557-9F4B-7A01D8BD7829}" type="presParOf" srcId="{BF1A5073-7E4C-4F43-AFFE-133E5AD0E5A6}" destId="{7FDF5328-9AEA-459E-A013-9D9BE9665969}" srcOrd="0" destOrd="0" presId="urn:microsoft.com/office/officeart/2005/8/layout/orgChart1"/>
    <dgm:cxn modelId="{70344FD0-65BC-4E8C-B0D7-EBAE617E5A87}" type="presParOf" srcId="{BF1A5073-7E4C-4F43-AFFE-133E5AD0E5A6}" destId="{A8A3D031-0DB9-4DFC-95B5-EB81B427926E}" srcOrd="1" destOrd="0" presId="urn:microsoft.com/office/officeart/2005/8/layout/orgChart1"/>
    <dgm:cxn modelId="{8F12771B-137C-42E5-89A0-25AE724A1714}" type="presParOf" srcId="{0A983CED-8567-459C-A619-472652EA8C49}" destId="{21C401E1-A8BC-4356-BD68-EDA99801041C}" srcOrd="1" destOrd="0" presId="urn:microsoft.com/office/officeart/2005/8/layout/orgChart1"/>
    <dgm:cxn modelId="{E483AA9F-95B4-4F48-B3BB-5DC104030F96}" type="presParOf" srcId="{0A983CED-8567-459C-A619-472652EA8C49}" destId="{B36738CB-C96C-4EF0-AEC7-7E3E17927AF7}" srcOrd="2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129EF814-39F1-4A88-8B89-E315EE5A5A6B}" type="presParOf" srcId="{5CF5B361-053E-402A-896D-CEB5D3D08A94}" destId="{82C4162F-0F1F-444E-A044-A8DA4C89DE34}" srcOrd="0" destOrd="0" presId="urn:microsoft.com/office/officeart/2005/8/layout/orgChart1"/>
    <dgm:cxn modelId="{7D305088-9BA1-48FC-98DC-BBF10B5D9053}" type="presParOf" srcId="{5CF5B361-053E-402A-896D-CEB5D3D08A94}" destId="{E5554997-77A5-4B42-BE05-0B887FE3A455}" srcOrd="1" destOrd="0" presId="urn:microsoft.com/office/officeart/2005/8/layout/orgChart1"/>
    <dgm:cxn modelId="{CDA15BF2-BDAB-4F09-8053-8C7CB0E2ADD3}" type="presParOf" srcId="{E5554997-77A5-4B42-BE05-0B887FE3A455}" destId="{A1C69F39-DC43-4A3D-AA6E-FC719AC812C4}" srcOrd="0" destOrd="0" presId="urn:microsoft.com/office/officeart/2005/8/layout/orgChart1"/>
    <dgm:cxn modelId="{64132E6C-695C-4256-A2C7-17F96BB83211}" type="presParOf" srcId="{A1C69F39-DC43-4A3D-AA6E-FC719AC812C4}" destId="{F97DFC0E-BB7F-430B-B3A6-F7B983BBB4F5}" srcOrd="0" destOrd="0" presId="urn:microsoft.com/office/officeart/2005/8/layout/orgChart1"/>
    <dgm:cxn modelId="{573C8481-FBC6-4FB4-91E6-077F540EFD57}" type="presParOf" srcId="{A1C69F39-DC43-4A3D-AA6E-FC719AC812C4}" destId="{ADF9E21E-D005-452B-924A-E5B9E878EE9A}" srcOrd="1" destOrd="0" presId="urn:microsoft.com/office/officeart/2005/8/layout/orgChart1"/>
    <dgm:cxn modelId="{1B5F7768-2322-4CD8-999D-318088BCB696}" type="presParOf" srcId="{E5554997-77A5-4B42-BE05-0B887FE3A455}" destId="{C0427C9E-1C00-49E1-BD58-19975FDB1D4F}" srcOrd="1" destOrd="0" presId="urn:microsoft.com/office/officeart/2005/8/layout/orgChart1"/>
    <dgm:cxn modelId="{E3E51C34-E849-4582-B616-FC721DF7D74A}" type="presParOf" srcId="{E5554997-77A5-4B42-BE05-0B887FE3A455}" destId="{D6FE08F7-2631-48CC-8883-10C056D5422E}" srcOrd="2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A</a:t>
          </a: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Instructores(as)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6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6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6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6" custScaleY="100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6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6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6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6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6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4" presStyleCnt="6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4" presStyleCnt="6" custScaleY="100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4" presStyleCnt="6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5" presStyleCnt="6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5" presStyleCnt="6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5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4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8" destOrd="0" presId="urn:microsoft.com/office/officeart/2005/8/layout/orgChart1"/>
    <dgm:cxn modelId="{82829D67-D019-492D-8813-F9812D5CB710}" type="presParOf" srcId="{E66C4754-7756-4D58-87B8-A4E7E4D9850B}" destId="{7D814B13-DAFC-40C7-AA1C-3DEE5ACB4113}" srcOrd="9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10" destOrd="0" presId="urn:microsoft.com/office/officeart/2005/8/layout/orgChart1"/>
    <dgm:cxn modelId="{1AE7ADC7-74D0-4C77-B657-394240C90ED0}" type="presParOf" srcId="{E66C4754-7756-4D58-87B8-A4E7E4D9850B}" destId="{A032A8C5-6828-4CD6-B308-7D030573A3E1}" srcOrd="11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Acuática</a:t>
          </a: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0DD6F35A-E0B4-4508-969C-68B87C9B339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Natación</a:t>
          </a:r>
        </a:p>
      </dgm:t>
    </dgm:pt>
    <dgm:pt modelId="{A6A29868-B58C-4A8D-99E9-D4CAF9CF7762}" type="parTrans" cxnId="{C6733843-ACB3-425F-B442-3D761B579728}">
      <dgm:prSet/>
      <dgm:spPr/>
      <dgm:t>
        <a:bodyPr/>
        <a:lstStyle/>
        <a:p>
          <a:endParaRPr lang="es-ES" sz="1200"/>
        </a:p>
      </dgm:t>
    </dgm:pt>
    <dgm:pt modelId="{EC38FF25-1838-4434-813F-D8A21E51304C}" type="sibTrans" cxnId="{C6733843-ACB3-425F-B442-3D761B57972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Enfermera (o)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Boletera(o)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66629F0C-0EDA-455A-A22A-32CEE0F4312E}" type="pres">
      <dgm:prSet presAssocID="{A6A29868-B58C-4A8D-99E9-D4CAF9CF7762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5B04221-D41F-405C-BBBA-FB97F8604BFB}" type="pres">
      <dgm:prSet presAssocID="{0DD6F35A-E0B4-4508-969C-68B87C9B3399}" presName="hierRoot2" presStyleCnt="0">
        <dgm:presLayoutVars>
          <dgm:hierBranch/>
        </dgm:presLayoutVars>
      </dgm:prSet>
      <dgm:spPr/>
    </dgm:pt>
    <dgm:pt modelId="{C08B9BFC-4C7C-4701-97A0-37622138AD11}" type="pres">
      <dgm:prSet presAssocID="{0DD6F35A-E0B4-4508-969C-68B87C9B3399}" presName="rootComposite" presStyleCnt="0"/>
      <dgm:spPr/>
    </dgm:pt>
    <dgm:pt modelId="{D78DC00E-B0C2-499E-91AB-273D489E33A7}" type="pres">
      <dgm:prSet presAssocID="{0DD6F35A-E0B4-4508-969C-68B87C9B3399}" presName="rootText" presStyleLbl="node3" presStyleIdx="0" presStyleCnt="4" custScaleY="84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D40E03-C78F-436F-B868-0C754FCD9F15}" type="pres">
      <dgm:prSet presAssocID="{0DD6F35A-E0B4-4508-969C-68B87C9B3399}" presName="rootConnector" presStyleLbl="node3" presStyleIdx="0" presStyleCnt="4"/>
      <dgm:spPr/>
      <dgm:t>
        <a:bodyPr/>
        <a:lstStyle/>
        <a:p>
          <a:endParaRPr lang="es-ES"/>
        </a:p>
      </dgm:t>
    </dgm:pt>
    <dgm:pt modelId="{44F8EADF-60CA-4CA9-B32A-F89003F94111}" type="pres">
      <dgm:prSet presAssocID="{0DD6F35A-E0B4-4508-969C-68B87C9B3399}" presName="hierChild4" presStyleCnt="0"/>
      <dgm:spPr/>
    </dgm:pt>
    <dgm:pt modelId="{8A6266B0-9964-48C3-AEB8-DB2F8AED7297}" type="pres">
      <dgm:prSet presAssocID="{0DD6F35A-E0B4-4508-969C-68B87C9B3399}" presName="hierChild5" presStyleCnt="0"/>
      <dgm:spPr/>
    </dgm:pt>
    <dgm:pt modelId="{E9520072-C0AE-4A42-98E2-88AC9CB05EC4}" type="pres">
      <dgm:prSet presAssocID="{F6D0073F-766D-47B5-B075-088A1B6A4B2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1" presStyleCnt="4" custScaleY="84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2" presStyleCnt="4" custScaleY="84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2" presStyleCnt="4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3" presStyleCnt="4" custScaleY="84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588DE88C-9015-400F-B924-B05A51E6D6D7}" type="presOf" srcId="{0DD6F35A-E0B4-4508-969C-68B87C9B3399}" destId="{56D40E03-C78F-436F-B868-0C754FCD9F15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ADA6857B-1D6C-4745-A9B8-92D0256510B4}" type="presOf" srcId="{0DD6F35A-E0B4-4508-969C-68B87C9B3399}" destId="{D78DC00E-B0C2-499E-91AB-273D489E33A7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9862D9E7-7D6D-4E5F-8D9E-6C4FC56E2364}" type="presOf" srcId="{A6A29868-B58C-4A8D-99E9-D4CAF9CF7762}" destId="{66629F0C-0EDA-455A-A22A-32CEE0F4312E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370B7984-B337-467C-B2CE-1E5CC1EAF12A}" srcId="{9E64F3AE-BF5C-4477-91A4-9EB0CB364462}" destId="{EFC671E0-84DE-4E12-904E-60F8C261837D}" srcOrd="2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3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C6733843-ACB3-425F-B442-3D761B579728}" srcId="{9E64F3AE-BF5C-4477-91A4-9EB0CB364462}" destId="{0DD6F35A-E0B4-4508-969C-68B87C9B3399}" srcOrd="0" destOrd="0" parTransId="{A6A29868-B58C-4A8D-99E9-D4CAF9CF7762}" sibTransId="{EC38FF25-1838-4434-813F-D8A21E51304C}"/>
    <dgm:cxn modelId="{377C5B25-0E72-4D9F-A3E0-8DAE548FA5D9}" srcId="{9E64F3AE-BF5C-4477-91A4-9EB0CB364462}" destId="{D2082305-ECD0-4A59-99FC-8D2A0674B8F0}" srcOrd="1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2F0F986B-F7B7-460D-88E1-834029285909}" type="presParOf" srcId="{E66C4754-7756-4D58-87B8-A4E7E4D9850B}" destId="{66629F0C-0EDA-455A-A22A-32CEE0F4312E}" srcOrd="0" destOrd="0" presId="urn:microsoft.com/office/officeart/2005/8/layout/orgChart1"/>
    <dgm:cxn modelId="{04F9F81D-D844-4608-B771-C73090D7FFDE}" type="presParOf" srcId="{E66C4754-7756-4D58-87B8-A4E7E4D9850B}" destId="{05B04221-D41F-405C-BBBA-FB97F8604BFB}" srcOrd="1" destOrd="0" presId="urn:microsoft.com/office/officeart/2005/8/layout/orgChart1"/>
    <dgm:cxn modelId="{43D948DB-456D-4F90-8C5E-73046EE4E2A9}" type="presParOf" srcId="{05B04221-D41F-405C-BBBA-FB97F8604BFB}" destId="{C08B9BFC-4C7C-4701-97A0-37622138AD11}" srcOrd="0" destOrd="0" presId="urn:microsoft.com/office/officeart/2005/8/layout/orgChart1"/>
    <dgm:cxn modelId="{6B60BF92-5166-4BB8-9C24-76284DF0BD13}" type="presParOf" srcId="{C08B9BFC-4C7C-4701-97A0-37622138AD11}" destId="{D78DC00E-B0C2-499E-91AB-273D489E33A7}" srcOrd="0" destOrd="0" presId="urn:microsoft.com/office/officeart/2005/8/layout/orgChart1"/>
    <dgm:cxn modelId="{602BC594-C00E-472A-B479-555FC00941B9}" type="presParOf" srcId="{C08B9BFC-4C7C-4701-97A0-37622138AD11}" destId="{56D40E03-C78F-436F-B868-0C754FCD9F15}" srcOrd="1" destOrd="0" presId="urn:microsoft.com/office/officeart/2005/8/layout/orgChart1"/>
    <dgm:cxn modelId="{B47F6687-7DC5-40F7-B860-F1B4D7D4E6E9}" type="presParOf" srcId="{05B04221-D41F-405C-BBBA-FB97F8604BFB}" destId="{44F8EADF-60CA-4CA9-B32A-F89003F94111}" srcOrd="1" destOrd="0" presId="urn:microsoft.com/office/officeart/2005/8/layout/orgChart1"/>
    <dgm:cxn modelId="{F10C1A37-8906-4E60-9D0D-E03790088C3B}" type="presParOf" srcId="{05B04221-D41F-405C-BBBA-FB97F8604BFB}" destId="{8A6266B0-9964-48C3-AEB8-DB2F8AED7297}" srcOrd="2" destOrd="0" presId="urn:microsoft.com/office/officeart/2005/8/layout/orgChart1"/>
    <dgm:cxn modelId="{F43CD59A-B4E5-48E2-A319-44843FB81BC5}" type="presParOf" srcId="{E66C4754-7756-4D58-87B8-A4E7E4D9850B}" destId="{E9520072-C0AE-4A42-98E2-88AC9CB05EC4}" srcOrd="2" destOrd="0" presId="urn:microsoft.com/office/officeart/2005/8/layout/orgChart1"/>
    <dgm:cxn modelId="{8A024177-1D70-411D-97F3-04570D52807B}" type="presParOf" srcId="{E66C4754-7756-4D58-87B8-A4E7E4D9850B}" destId="{D6B82659-4A61-4033-8607-3731E9DC7678}" srcOrd="3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4" destOrd="0" presId="urn:microsoft.com/office/officeart/2005/8/layout/orgChart1"/>
    <dgm:cxn modelId="{D856C2C2-DC58-4E25-835F-462FD44D4197}" type="presParOf" srcId="{E66C4754-7756-4D58-87B8-A4E7E4D9850B}" destId="{66806274-4DA5-4DD0-A431-CCF5960231DA}" srcOrd="5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6" destOrd="0" presId="urn:microsoft.com/office/officeart/2005/8/layout/orgChart1"/>
    <dgm:cxn modelId="{8FA9F8EF-7608-42C6-906F-5005510D2BF9}" type="presParOf" srcId="{E66C4754-7756-4D58-87B8-A4E7E4D9850B}" destId="{5BA33C2E-D0CC-4DBD-B2E6-FA252FE7221F}" srcOrd="7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 / O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72783E15-7C23-485F-B643-4F7F968AC69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gm:t>
    </dgm:pt>
    <dgm:pt modelId="{524B7F6C-C946-4819-9E5A-86F7583D1A60}" type="parTrans" cxnId="{B672F0D6-2683-4C50-899C-63271C74D632}">
      <dgm:prSet/>
      <dgm:spPr/>
      <dgm:t>
        <a:bodyPr/>
        <a:lstStyle/>
        <a:p>
          <a:endParaRPr lang="es-ES" sz="1200"/>
        </a:p>
      </dgm:t>
    </dgm:pt>
    <dgm:pt modelId="{C8CF8011-57AF-4158-86FA-C75C878096A7}" type="sibTrans" cxnId="{B672F0D6-2683-4C50-899C-63271C74D632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A </a:t>
          </a: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Basquetbol </a:t>
          </a: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CC110F7C-CB69-42F6-9E3A-DB5D4306D24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E5830C-8BB6-4914-A9F2-93D2727A613C}" type="parTrans" cxnId="{4696DDBB-27E3-4B0B-ABFA-8BEE6A95D8AB}">
      <dgm:prSet/>
      <dgm:spPr/>
      <dgm:t>
        <a:bodyPr/>
        <a:lstStyle/>
        <a:p>
          <a:endParaRPr lang="es-ES" sz="1200"/>
        </a:p>
      </dgm:t>
    </dgm:pt>
    <dgm:pt modelId="{5E0B0B14-3B72-4FB9-BE7E-627E9E1815F6}" type="sibTrans" cxnId="{4696DDBB-27E3-4B0B-ABFA-8BEE6A95D8AB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1F3F245A-F1D9-49F6-BB95-86DC80A2B4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0E389F96-FECC-4A3B-9322-DEA6DC92D1BB}" type="parTrans" cxnId="{845EDD05-A268-4465-9890-CBB186B3E2A5}">
      <dgm:prSet/>
      <dgm:spPr/>
      <dgm:t>
        <a:bodyPr/>
        <a:lstStyle/>
        <a:p>
          <a:endParaRPr lang="es-ES" sz="1200"/>
        </a:p>
      </dgm:t>
    </dgm:pt>
    <dgm:pt modelId="{56C051CC-3214-4D1F-973F-3A65D3ED12D0}" type="sibTrans" cxnId="{845EDD05-A268-4465-9890-CBB186B3E2A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54751EC7-4E22-47E2-ACD8-B564C1FD2546}" type="pres">
      <dgm:prSet presAssocID="{524B7F6C-C946-4819-9E5A-86F7583D1A60}" presName="Name35" presStyleLbl="parChTrans1D2" presStyleIdx="0" presStyleCnt="7"/>
      <dgm:spPr/>
      <dgm:t>
        <a:bodyPr/>
        <a:lstStyle/>
        <a:p>
          <a:endParaRPr lang="es-ES"/>
        </a:p>
      </dgm:t>
    </dgm:pt>
    <dgm:pt modelId="{7E096ECE-980E-4A20-A5C3-56CB2578EA99}" type="pres">
      <dgm:prSet presAssocID="{72783E15-7C23-485F-B643-4F7F968AC692}" presName="hierRoot2" presStyleCnt="0">
        <dgm:presLayoutVars>
          <dgm:hierBranch/>
        </dgm:presLayoutVars>
      </dgm:prSet>
      <dgm:spPr/>
    </dgm:pt>
    <dgm:pt modelId="{3B4DCFF7-CBBE-4914-A2F1-16E0D8F70822}" type="pres">
      <dgm:prSet presAssocID="{72783E15-7C23-485F-B643-4F7F968AC692}" presName="rootComposite" presStyleCnt="0"/>
      <dgm:spPr/>
    </dgm:pt>
    <dgm:pt modelId="{9D0F3412-AD6F-4DB2-BB65-45660A7EE414}" type="pres">
      <dgm:prSet presAssocID="{72783E15-7C23-485F-B643-4F7F968AC692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AAACB1-ABFA-4A67-887D-9D5334DA3BF0}" type="pres">
      <dgm:prSet presAssocID="{72783E15-7C23-485F-B643-4F7F968AC692}" presName="rootConnector" presStyleLbl="node2" presStyleIdx="0" presStyleCnt="5"/>
      <dgm:spPr/>
      <dgm:t>
        <a:bodyPr/>
        <a:lstStyle/>
        <a:p>
          <a:endParaRPr lang="es-ES"/>
        </a:p>
      </dgm:t>
    </dgm:pt>
    <dgm:pt modelId="{AA3731D4-3744-46F9-BECC-2D0C0CFEE1FC}" type="pres">
      <dgm:prSet presAssocID="{72783E15-7C23-485F-B643-4F7F968AC692}" presName="hierChild4" presStyleCnt="0"/>
      <dgm:spPr/>
    </dgm:pt>
    <dgm:pt modelId="{3A004B9E-97BA-469F-8F64-CC2D2F9BA1E4}" type="pres">
      <dgm:prSet presAssocID="{7F6717E5-2216-49F3-8DFD-1B9C2B07B8EA}" presName="Name35" presStyleLbl="parChTrans1D3" presStyleIdx="0" presStyleCnt="5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3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3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4" presStyleIdx="0" presStyleCnt="19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4" presStyleIdx="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4" presStyleIdx="0" presStyleCnt="19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1" presStyleCnt="19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1" presStyleCnt="19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2" presStyleCnt="19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2" presStyleCnt="19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3" presStyleCnt="19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3" presStyleCnt="19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71519F4-281F-4A4C-B39F-0E8DFD789647}" type="pres">
      <dgm:prSet presAssocID="{72783E15-7C23-485F-B643-4F7F968AC692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4" presStyleCnt="19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4" presStyleCnt="19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5" presStyleCnt="19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5" presStyleCnt="19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6" presStyleCnt="19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6" presStyleCnt="19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6F360A66-6A01-452C-B113-81A5E4A3B2E3}" type="pres">
      <dgm:prSet presAssocID="{3FE5830C-8BB6-4914-A9F2-93D2727A613C}" presName="Name35" presStyleLbl="parChTrans1D4" presStyleIdx="7" presStyleCnt="19"/>
      <dgm:spPr/>
      <dgm:t>
        <a:bodyPr/>
        <a:lstStyle/>
        <a:p>
          <a:endParaRPr lang="es-ES"/>
        </a:p>
      </dgm:t>
    </dgm:pt>
    <dgm:pt modelId="{A4FCCA43-2C8F-40DE-AC6D-2EA1AD93702B}" type="pres">
      <dgm:prSet presAssocID="{CC110F7C-CB69-42F6-9E3A-DB5D4306D24D}" presName="hierRoot2" presStyleCnt="0">
        <dgm:presLayoutVars>
          <dgm:hierBranch val="init"/>
        </dgm:presLayoutVars>
      </dgm:prSet>
      <dgm:spPr/>
    </dgm:pt>
    <dgm:pt modelId="{C28BC9D5-8E49-445A-A8B2-BB4611018156}" type="pres">
      <dgm:prSet presAssocID="{CC110F7C-CB69-42F6-9E3A-DB5D4306D24D}" presName="rootComposite" presStyleCnt="0"/>
      <dgm:spPr/>
    </dgm:pt>
    <dgm:pt modelId="{95682793-658D-40B8-8E8D-D925E57D45BF}" type="pres">
      <dgm:prSet presAssocID="{CC110F7C-CB69-42F6-9E3A-DB5D4306D24D}" presName="rootText" presStyleLbl="node4" presStyleIdx="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CC423-68C3-4544-80B5-B86013CD2599}" type="pres">
      <dgm:prSet presAssocID="{CC110F7C-CB69-42F6-9E3A-DB5D4306D24D}" presName="rootConnector" presStyleLbl="node4" presStyleIdx="7" presStyleCnt="19"/>
      <dgm:spPr/>
      <dgm:t>
        <a:bodyPr/>
        <a:lstStyle/>
        <a:p>
          <a:endParaRPr lang="es-ES"/>
        </a:p>
      </dgm:t>
    </dgm:pt>
    <dgm:pt modelId="{8F384EE8-5FDF-4899-B872-2A5E88F06B18}" type="pres">
      <dgm:prSet presAssocID="{CC110F7C-CB69-42F6-9E3A-DB5D4306D24D}" presName="hierChild4" presStyleCnt="0"/>
      <dgm:spPr/>
    </dgm:pt>
    <dgm:pt modelId="{F01D16BC-0ED8-4758-9F2C-B67AA45679C8}" type="pres">
      <dgm:prSet presAssocID="{CC110F7C-CB69-42F6-9E3A-DB5D4306D24D}" presName="hierChild5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8" presStyleCnt="19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8" presStyleCnt="19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9" presStyleCnt="19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9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9" presStyleCnt="19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10" presStyleCnt="19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10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10" presStyleCnt="19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11" presStyleCnt="19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11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11" presStyleCnt="19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2" presStyleCnt="19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2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2" presStyleCnt="19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3" presStyleCnt="19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3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3" presStyleCnt="19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4" presStyleCnt="19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4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4" presStyleCnt="19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5" presStyleCnt="19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5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5" presStyleCnt="19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6" presStyleCnt="19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6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6" presStyleCnt="19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7" presStyleCnt="19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7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7" presStyleCnt="19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9119455E-5B2B-4878-A6F8-DC96513744C7}" type="pres">
      <dgm:prSet presAssocID="{0E389F96-FECC-4A3B-9322-DEA6DC92D1BB}" presName="Name35" presStyleLbl="parChTrans1D4" presStyleIdx="18" presStyleCnt="19"/>
      <dgm:spPr/>
      <dgm:t>
        <a:bodyPr/>
        <a:lstStyle/>
        <a:p>
          <a:endParaRPr lang="es-ES"/>
        </a:p>
      </dgm:t>
    </dgm:pt>
    <dgm:pt modelId="{132C2413-02CF-41D2-AFD9-22AD64CA379B}" type="pres">
      <dgm:prSet presAssocID="{1F3F245A-F1D9-49F6-BB95-86DC80A2B48F}" presName="hierRoot2" presStyleCnt="0">
        <dgm:presLayoutVars>
          <dgm:hierBranch val="init"/>
        </dgm:presLayoutVars>
      </dgm:prSet>
      <dgm:spPr/>
    </dgm:pt>
    <dgm:pt modelId="{D100E38C-57AF-43AC-852E-C8E573180200}" type="pres">
      <dgm:prSet presAssocID="{1F3F245A-F1D9-49F6-BB95-86DC80A2B48F}" presName="rootComposite" presStyleCnt="0"/>
      <dgm:spPr/>
    </dgm:pt>
    <dgm:pt modelId="{2847370A-D622-4A18-AABA-566F6270CD9E}" type="pres">
      <dgm:prSet presAssocID="{1F3F245A-F1D9-49F6-BB95-86DC80A2B48F}" presName="rootText" presStyleLbl="node4" presStyleIdx="18" presStyleCnt="19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04CD9E-CEDA-416A-AA24-A61E3681E570}" type="pres">
      <dgm:prSet presAssocID="{1F3F245A-F1D9-49F6-BB95-86DC80A2B48F}" presName="rootConnector" presStyleLbl="node4" presStyleIdx="18" presStyleCnt="19"/>
      <dgm:spPr/>
      <dgm:t>
        <a:bodyPr/>
        <a:lstStyle/>
        <a:p>
          <a:endParaRPr lang="es-ES"/>
        </a:p>
      </dgm:t>
    </dgm:pt>
    <dgm:pt modelId="{C8496433-3798-424E-B45C-2CB1FC0CD6BF}" type="pres">
      <dgm:prSet presAssocID="{1F3F245A-F1D9-49F6-BB95-86DC80A2B48F}" presName="hierChild4" presStyleCnt="0"/>
      <dgm:spPr/>
    </dgm:pt>
    <dgm:pt modelId="{64F2D95D-3BC1-4B6C-A66D-7FA059533FCA}" type="pres">
      <dgm:prSet presAssocID="{1F3F245A-F1D9-49F6-BB95-86DC80A2B48F}" presName="hierChild5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21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0D1ADC1B-2CAC-4818-B34B-2727FC9C1F2B}" type="presOf" srcId="{CC110F7C-CB69-42F6-9E3A-DB5D4306D24D}" destId="{747CC423-68C3-4544-80B5-B86013CD2599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845EDD05-A268-4465-9890-CBB186B3E2A5}" srcId="{088A5364-418D-420D-85B4-67A5F0FE08AC}" destId="{1F3F245A-F1D9-49F6-BB95-86DC80A2B48F}" srcOrd="0" destOrd="0" parTransId="{0E389F96-FECC-4A3B-9322-DEA6DC92D1BB}" sibTransId="{56C051CC-3214-4D1F-973F-3A65D3ED12D0}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5BD3A226-48A1-4870-81CF-E531320A3006}" type="presOf" srcId="{76528F33-390B-4670-80F6-3195717F827C}" destId="{C57F9FF8-54EA-4115-ACC4-735D328650D0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7EA7EF5D-7CC4-40A5-9665-4E70937BE53E}" type="presOf" srcId="{0E389F96-FECC-4A3B-9322-DEA6DC92D1BB}" destId="{9119455E-5B2B-4878-A6F8-DC96513744C7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4696DDBB-27E3-4B0B-ABFA-8BEE6A95D8AB}" srcId="{9022FF26-D1C6-4885-83EE-8D3E3016852C}" destId="{CC110F7C-CB69-42F6-9E3A-DB5D4306D24D}" srcOrd="0" destOrd="0" parTransId="{3FE5830C-8BB6-4914-A9F2-93D2727A613C}" sibTransId="{5E0B0B14-3B72-4FB9-BE7E-627E9E1815F6}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72783E15-7C23-485F-B643-4F7F968AC692}" destId="{152883F8-1B6A-41D3-B764-818C55BA7F77}" srcOrd="0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81DD7E36-70F7-4023-B730-C14C82CFD624}" type="presOf" srcId="{6390788C-9BD7-40A7-9E7D-7A7D4E3F858F}" destId="{A70E29D3-1BCE-4982-8605-291170E264D5}" srcOrd="0" destOrd="0" presId="urn:microsoft.com/office/officeart/2005/8/layout/orgChart1"/>
    <dgm:cxn modelId="{8E529D56-EC5E-4CA9-B337-71E35A986827}" type="presOf" srcId="{7F6717E5-2216-49F3-8DFD-1B9C2B07B8EA}" destId="{3A004B9E-97BA-469F-8F64-CC2D2F9BA1E4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BBAE4CC4-6068-46C9-95B2-48C44C4964E1}" type="presOf" srcId="{72783E15-7C23-485F-B643-4F7F968AC692}" destId="{1DAAACB1-ABFA-4A67-887D-9D5334DA3BF0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0212EC62-265D-437C-9E9B-D6FE53318C64}" type="presOf" srcId="{1F3F245A-F1D9-49F6-BB95-86DC80A2B48F}" destId="{4E04CD9E-CEDA-416A-AA24-A61E3681E570}" srcOrd="1" destOrd="0" presId="urn:microsoft.com/office/officeart/2005/8/layout/orgChart1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BE628F8-BBC2-4E2E-8479-2E80D66DEE29}" type="presOf" srcId="{CC110F7C-CB69-42F6-9E3A-DB5D4306D24D}" destId="{95682793-658D-40B8-8E8D-D925E57D45BF}" srcOrd="0" destOrd="0" presId="urn:microsoft.com/office/officeart/2005/8/layout/orgChart1"/>
    <dgm:cxn modelId="{BA8D416B-7BE1-43E2-AACF-78437FD95F31}" type="presOf" srcId="{152883F8-1B6A-41D3-B764-818C55BA7F77}" destId="{623FE720-BFFE-4D83-BB10-90552B0AD140}" srcOrd="1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C4A43A9C-7A8B-46F2-8B82-9D3D7A85B48F}" type="presOf" srcId="{F38D34AB-8590-471E-B823-C11549A48873}" destId="{2B319F80-C2D7-4B4C-A394-BCF4706F72D1}" srcOrd="0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B450D907-127F-474D-8CDC-0D9B98E19CC6}" type="presOf" srcId="{025C1D15-9C50-47D4-A5F4-2120DF15A486}" destId="{9CC04AEA-015D-41E9-9218-D5D4B995E27A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B672F0D6-2683-4C50-899C-63271C74D632}" srcId="{A5567314-55D4-4305-9B0E-66562ADE4F73}" destId="{72783E15-7C23-485F-B643-4F7F968AC692}" srcOrd="2" destOrd="0" parTransId="{524B7F6C-C946-4819-9E5A-86F7583D1A60}" sibTransId="{C8CF8011-57AF-4158-86FA-C75C878096A7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BDF3FDCC-06F0-4918-AF99-F1FC497018F0}" type="presOf" srcId="{76528F33-390B-4670-80F6-3195717F827C}" destId="{F0DB7F38-9DA7-45F4-A5EA-E4BDC1EA261C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6AE0B40B-4EB7-4FBC-821F-9DC315ACCD62}" type="presOf" srcId="{3FE5830C-8BB6-4914-A9F2-93D2727A613C}" destId="{6F360A66-6A01-452C-B113-81A5E4A3B2E3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E245ABCE-F998-4099-ACA8-5F0E686FB45D}" type="presOf" srcId="{BF3DF3C7-B6ED-4282-AD03-57B22154C57D}" destId="{51C338F0-CADA-4D94-B176-921B6CF5784C}" srcOrd="0" destOrd="0" presId="urn:microsoft.com/office/officeart/2005/8/layout/orgChart1"/>
    <dgm:cxn modelId="{4F7023C4-5F3F-496D-ABEE-9D00B7C852E5}" type="presOf" srcId="{F38D34AB-8590-471E-B823-C11549A48873}" destId="{F7865D5A-A2C5-4F87-B99D-255C18827DC0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87E0A1BE-9A29-4833-AEC7-7EBBC8CCDB67}" type="presOf" srcId="{39A6E1B7-E512-4FD6-933B-1470B5267119}" destId="{6B128696-A7A6-40B3-A08A-3EB9399BF501}" srcOrd="1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D5F875D8-91E1-4DBE-82C8-95892849CDF8}" type="presOf" srcId="{6CFB36BB-6F07-41D8-88B9-9D941D41C381}" destId="{6B2114EF-2B0B-4812-8528-EC20BB09FA21}" srcOrd="0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26178E35-A923-4424-BBBA-8307E611DD4B}" type="presOf" srcId="{6CFB36BB-6F07-41D8-88B9-9D941D41C381}" destId="{138FB4C8-7FCA-44F8-8E88-E1D6C369CEB9}" srcOrd="1" destOrd="0" presId="urn:microsoft.com/office/officeart/2005/8/layout/orgChart1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64FC791E-E103-4664-993B-27D4D47C6BD0}" type="presOf" srcId="{524B7F6C-C946-4819-9E5A-86F7583D1A60}" destId="{54751EC7-4E22-47E2-ACD8-B564C1FD2546}" srcOrd="0" destOrd="0" presId="urn:microsoft.com/office/officeart/2005/8/layout/orgChart1"/>
    <dgm:cxn modelId="{A09BCB60-74F2-45EF-88C2-8298553AD746}" type="presOf" srcId="{152883F8-1B6A-41D3-B764-818C55BA7F77}" destId="{3CDBD0E6-FBC6-45A6-AE18-BECFF733441A}" srcOrd="0" destOrd="0" presId="urn:microsoft.com/office/officeart/2005/8/layout/orgChart1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DF68EDAC-D7DA-4323-A638-C762B4F1FB1E}" type="presOf" srcId="{39A6E1B7-E512-4FD6-933B-1470B5267119}" destId="{EE9AD151-0B77-4C81-AFE8-565E5B3E87C6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73DFF375-51DC-424E-B53E-3A8DEB76022F}" type="presOf" srcId="{CBE95453-727D-40A2-908F-C9816CE2F82E}" destId="{9924C23F-C194-47E3-A9C0-662C5BD90BA4}" srcOrd="0" destOrd="0" presId="urn:microsoft.com/office/officeart/2005/8/layout/orgChart1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102A4299-7D0C-4A81-B87B-DA56F07A9949}" type="presOf" srcId="{72783E15-7C23-485F-B643-4F7F968AC692}" destId="{9D0F3412-AD6F-4DB2-BB65-45660A7EE414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35FC21CB-0BF8-468C-8F20-2574C05DFBDE}" type="presOf" srcId="{1F3F245A-F1D9-49F6-BB95-86DC80A2B48F}" destId="{2847370A-D622-4A18-AABA-566F6270CD9E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BBF8BF19-9BCB-4C89-935A-E62783212143}" type="presParOf" srcId="{AF220E45-7649-4E3F-9F3D-C357E4F8DB56}" destId="{54751EC7-4E22-47E2-ACD8-B564C1FD2546}" srcOrd="0" destOrd="0" presId="urn:microsoft.com/office/officeart/2005/8/layout/orgChart1"/>
    <dgm:cxn modelId="{25D9A157-BC65-45B8-84A0-4B370940AA47}" type="presParOf" srcId="{AF220E45-7649-4E3F-9F3D-C357E4F8DB56}" destId="{7E096ECE-980E-4A20-A5C3-56CB2578EA99}" srcOrd="1" destOrd="0" presId="urn:microsoft.com/office/officeart/2005/8/layout/orgChart1"/>
    <dgm:cxn modelId="{7EB4A92F-4A09-40AE-BADE-3F605F76203E}" type="presParOf" srcId="{7E096ECE-980E-4A20-A5C3-56CB2578EA99}" destId="{3B4DCFF7-CBBE-4914-A2F1-16E0D8F70822}" srcOrd="0" destOrd="0" presId="urn:microsoft.com/office/officeart/2005/8/layout/orgChart1"/>
    <dgm:cxn modelId="{1B10D809-BDE0-4C21-819A-96546ACEABFF}" type="presParOf" srcId="{3B4DCFF7-CBBE-4914-A2F1-16E0D8F70822}" destId="{9D0F3412-AD6F-4DB2-BB65-45660A7EE414}" srcOrd="0" destOrd="0" presId="urn:microsoft.com/office/officeart/2005/8/layout/orgChart1"/>
    <dgm:cxn modelId="{FE5BE05A-C63B-4072-8CA3-3E2C08214267}" type="presParOf" srcId="{3B4DCFF7-CBBE-4914-A2F1-16E0D8F70822}" destId="{1DAAACB1-ABFA-4A67-887D-9D5334DA3BF0}" srcOrd="1" destOrd="0" presId="urn:microsoft.com/office/officeart/2005/8/layout/orgChart1"/>
    <dgm:cxn modelId="{FA93A03C-C280-4052-B83D-185044F5AC12}" type="presParOf" srcId="{7E096ECE-980E-4A20-A5C3-56CB2578EA99}" destId="{AA3731D4-3744-46F9-BECC-2D0C0CFEE1FC}" srcOrd="1" destOrd="0" presId="urn:microsoft.com/office/officeart/2005/8/layout/orgChart1"/>
    <dgm:cxn modelId="{0A300A8F-5719-4783-B503-C51B37079ACC}" type="presParOf" srcId="{AA3731D4-3744-46F9-BECC-2D0C0CFEE1FC}" destId="{3A004B9E-97BA-469F-8F64-CC2D2F9BA1E4}" srcOrd="0" destOrd="0" presId="urn:microsoft.com/office/officeart/2005/8/layout/orgChart1"/>
    <dgm:cxn modelId="{A0DF8001-D921-46E6-92D1-74ED1E723C1C}" type="presParOf" srcId="{AA3731D4-3744-46F9-BECC-2D0C0CFEE1FC}" destId="{1FAD81CD-6076-46EB-8E48-A247116F9408}" srcOrd="1" destOrd="0" presId="urn:microsoft.com/office/officeart/2005/8/layout/orgChart1"/>
    <dgm:cxn modelId="{C5F345D1-7206-4AD4-AA4D-F313847D13B8}" type="presParOf" srcId="{1FAD81CD-6076-46EB-8E48-A247116F9408}" destId="{0969C4E6-0D41-44FB-AA84-A45446A9C0D5}" srcOrd="0" destOrd="0" presId="urn:microsoft.com/office/officeart/2005/8/layout/orgChart1"/>
    <dgm:cxn modelId="{D1D44555-0549-4A6B-ACB4-783AE08EC70F}" type="presParOf" srcId="{0969C4E6-0D41-44FB-AA84-A45446A9C0D5}" destId="{3CDBD0E6-FBC6-45A6-AE18-BECFF733441A}" srcOrd="0" destOrd="0" presId="urn:microsoft.com/office/officeart/2005/8/layout/orgChart1"/>
    <dgm:cxn modelId="{11406899-F329-4A26-8C72-E8BDAE359185}" type="presParOf" srcId="{0969C4E6-0D41-44FB-AA84-A45446A9C0D5}" destId="{623FE720-BFFE-4D83-BB10-90552B0AD140}" srcOrd="1" destOrd="0" presId="urn:microsoft.com/office/officeart/2005/8/layout/orgChart1"/>
    <dgm:cxn modelId="{7B8249D4-342D-4720-BD5A-042B4976286F}" type="presParOf" srcId="{1FAD81CD-6076-46EB-8E48-A247116F9408}" destId="{FC6C2684-097B-4069-A67F-891B5CAA324E}" srcOrd="1" destOrd="0" presId="urn:microsoft.com/office/officeart/2005/8/layout/orgChart1"/>
    <dgm:cxn modelId="{2021BC32-516A-463F-AD56-81E604502F69}" type="presParOf" srcId="{FC6C2684-097B-4069-A67F-891B5CAA324E}" destId="{A70E29D3-1BCE-4982-8605-291170E264D5}" srcOrd="0" destOrd="0" presId="urn:microsoft.com/office/officeart/2005/8/layout/orgChart1"/>
    <dgm:cxn modelId="{7A8CFF86-C0FA-4148-A900-51D10C6DC32A}" type="presParOf" srcId="{FC6C2684-097B-4069-A67F-891B5CAA324E}" destId="{D1652B16-366B-46B9-BA48-3BAF4958FC25}" srcOrd="1" destOrd="0" presId="urn:microsoft.com/office/officeart/2005/8/layout/orgChart1"/>
    <dgm:cxn modelId="{51A4320A-35D5-4F5E-9C79-CC5DA006F845}" type="presParOf" srcId="{D1652B16-366B-46B9-BA48-3BAF4958FC25}" destId="{2EC15397-6502-4848-9E0E-B9D4D0C0D5F7}" srcOrd="0" destOrd="0" presId="urn:microsoft.com/office/officeart/2005/8/layout/orgChart1"/>
    <dgm:cxn modelId="{3185B293-675E-40EB-9758-8E0B9D787847}" type="presParOf" srcId="{2EC15397-6502-4848-9E0E-B9D4D0C0D5F7}" destId="{2B319F80-C2D7-4B4C-A394-BCF4706F72D1}" srcOrd="0" destOrd="0" presId="urn:microsoft.com/office/officeart/2005/8/layout/orgChart1"/>
    <dgm:cxn modelId="{765F8C0B-F04F-4070-813D-FD28389331F4}" type="presParOf" srcId="{2EC15397-6502-4848-9E0E-B9D4D0C0D5F7}" destId="{F7865D5A-A2C5-4F87-B99D-255C18827DC0}" srcOrd="1" destOrd="0" presId="urn:microsoft.com/office/officeart/2005/8/layout/orgChart1"/>
    <dgm:cxn modelId="{BF75987D-47BD-4B81-AFB0-05FC13777070}" type="presParOf" srcId="{D1652B16-366B-46B9-BA48-3BAF4958FC25}" destId="{6E547889-3F83-4060-8A36-F42D47C551CE}" srcOrd="1" destOrd="0" presId="urn:microsoft.com/office/officeart/2005/8/layout/orgChart1"/>
    <dgm:cxn modelId="{5A9E8BAE-E5EF-426E-8B25-96DBC9A46D6B}" type="presParOf" srcId="{6E547889-3F83-4060-8A36-F42D47C551CE}" destId="{51C338F0-CADA-4D94-B176-921B6CF5784C}" srcOrd="0" destOrd="0" presId="urn:microsoft.com/office/officeart/2005/8/layout/orgChart1"/>
    <dgm:cxn modelId="{CDB019EB-D485-44BC-A7AD-8A2856C086A0}" type="presParOf" srcId="{6E547889-3F83-4060-8A36-F42D47C551CE}" destId="{C8A0F5D8-92A6-4249-83B2-A8080AFD85FC}" srcOrd="1" destOrd="0" presId="urn:microsoft.com/office/officeart/2005/8/layout/orgChart1"/>
    <dgm:cxn modelId="{25A0DA0E-7EBA-48DA-8CF2-D97D02C92B00}" type="presParOf" srcId="{C8A0F5D8-92A6-4249-83B2-A8080AFD85FC}" destId="{4EA5952D-AF3F-4313-86EF-35657B4BD29A}" srcOrd="0" destOrd="0" presId="urn:microsoft.com/office/officeart/2005/8/layout/orgChart1"/>
    <dgm:cxn modelId="{C40DA0BD-F989-4684-8791-602C74546D07}" type="presParOf" srcId="{4EA5952D-AF3F-4313-86EF-35657B4BD29A}" destId="{6B2114EF-2B0B-4812-8528-EC20BB09FA21}" srcOrd="0" destOrd="0" presId="urn:microsoft.com/office/officeart/2005/8/layout/orgChart1"/>
    <dgm:cxn modelId="{4771864C-6410-4980-9375-497418B77D03}" type="presParOf" srcId="{4EA5952D-AF3F-4313-86EF-35657B4BD29A}" destId="{138FB4C8-7FCA-44F8-8E88-E1D6C369CEB9}" srcOrd="1" destOrd="0" presId="urn:microsoft.com/office/officeart/2005/8/layout/orgChart1"/>
    <dgm:cxn modelId="{FDA50113-0B1D-469C-8C53-7D427E2F1F65}" type="presParOf" srcId="{C8A0F5D8-92A6-4249-83B2-A8080AFD85FC}" destId="{F2DD26DC-9F29-4FDF-8145-BACEB786A62F}" srcOrd="1" destOrd="0" presId="urn:microsoft.com/office/officeart/2005/8/layout/orgChart1"/>
    <dgm:cxn modelId="{7913524A-18E4-423F-887A-9963E2B4380B}" type="presParOf" srcId="{F2DD26DC-9F29-4FDF-8145-BACEB786A62F}" destId="{9924C23F-C194-47E3-A9C0-662C5BD90BA4}" srcOrd="0" destOrd="0" presId="urn:microsoft.com/office/officeart/2005/8/layout/orgChart1"/>
    <dgm:cxn modelId="{8B3925FD-99E4-45DD-A271-74E5B3F357B0}" type="presParOf" srcId="{F2DD26DC-9F29-4FDF-8145-BACEB786A62F}" destId="{400F7F82-408F-4951-ACED-8E58EEF1F580}" srcOrd="1" destOrd="0" presId="urn:microsoft.com/office/officeart/2005/8/layout/orgChart1"/>
    <dgm:cxn modelId="{8BF590A9-CD87-4970-B0D0-42E1C1E51528}" type="presParOf" srcId="{400F7F82-408F-4951-ACED-8E58EEF1F580}" destId="{C646CA8A-BC09-494A-8679-F1F8BD3B22AB}" srcOrd="0" destOrd="0" presId="urn:microsoft.com/office/officeart/2005/8/layout/orgChart1"/>
    <dgm:cxn modelId="{8356EC15-78D1-4118-9E6B-C9A88FFF2728}" type="presParOf" srcId="{C646CA8A-BC09-494A-8679-F1F8BD3B22AB}" destId="{EE9AD151-0B77-4C81-AFE8-565E5B3E87C6}" srcOrd="0" destOrd="0" presId="urn:microsoft.com/office/officeart/2005/8/layout/orgChart1"/>
    <dgm:cxn modelId="{79880DBB-1962-4983-9C4A-CCAFD5F83FFE}" type="presParOf" srcId="{C646CA8A-BC09-494A-8679-F1F8BD3B22AB}" destId="{6B128696-A7A6-40B3-A08A-3EB9399BF501}" srcOrd="1" destOrd="0" presId="urn:microsoft.com/office/officeart/2005/8/layout/orgChart1"/>
    <dgm:cxn modelId="{506E0EED-F796-4FD5-953D-1DEBD2056131}" type="presParOf" srcId="{400F7F82-408F-4951-ACED-8E58EEF1F580}" destId="{7CE46D05-066C-43AE-BE63-F41EE63961A4}" srcOrd="1" destOrd="0" presId="urn:microsoft.com/office/officeart/2005/8/layout/orgChart1"/>
    <dgm:cxn modelId="{85B7D2E5-8C9F-4CE1-BDBD-08CB543E403E}" type="presParOf" srcId="{7CE46D05-066C-43AE-BE63-F41EE63961A4}" destId="{9CC04AEA-015D-41E9-9218-D5D4B995E27A}" srcOrd="0" destOrd="0" presId="urn:microsoft.com/office/officeart/2005/8/layout/orgChart1"/>
    <dgm:cxn modelId="{A79AF052-9AA5-4EEC-A568-57B10801BD33}" type="presParOf" srcId="{7CE46D05-066C-43AE-BE63-F41EE63961A4}" destId="{FDFBF9BE-C9C4-4328-A34B-91F501574F81}" srcOrd="1" destOrd="0" presId="urn:microsoft.com/office/officeart/2005/8/layout/orgChart1"/>
    <dgm:cxn modelId="{7B394492-D011-4EB0-AF72-16AA7E32F8DC}" type="presParOf" srcId="{FDFBF9BE-C9C4-4328-A34B-91F501574F81}" destId="{011726CC-5303-4C52-AA7A-5CAAAE0F01BE}" srcOrd="0" destOrd="0" presId="urn:microsoft.com/office/officeart/2005/8/layout/orgChart1"/>
    <dgm:cxn modelId="{6CC442AB-42C8-450B-A409-2508E80816F9}" type="presParOf" srcId="{011726CC-5303-4C52-AA7A-5CAAAE0F01BE}" destId="{C57F9FF8-54EA-4115-ACC4-735D328650D0}" srcOrd="0" destOrd="0" presId="urn:microsoft.com/office/officeart/2005/8/layout/orgChart1"/>
    <dgm:cxn modelId="{5015A8A2-EFAF-423E-9BBD-AAFCDB3BF519}" type="presParOf" srcId="{011726CC-5303-4C52-AA7A-5CAAAE0F01BE}" destId="{F0DB7F38-9DA7-45F4-A5EA-E4BDC1EA261C}" srcOrd="1" destOrd="0" presId="urn:microsoft.com/office/officeart/2005/8/layout/orgChart1"/>
    <dgm:cxn modelId="{58EC7FD1-688A-4144-A09E-141799139838}" type="presParOf" srcId="{FDFBF9BE-C9C4-4328-A34B-91F501574F81}" destId="{2A9657B9-6B9F-4B4B-94EE-8206CF054AA7}" srcOrd="1" destOrd="0" presId="urn:microsoft.com/office/officeart/2005/8/layout/orgChart1"/>
    <dgm:cxn modelId="{92B05CFB-4786-4500-B89B-D0E692622A02}" type="presParOf" srcId="{FDFBF9BE-C9C4-4328-A34B-91F501574F81}" destId="{E5BD8D66-8599-47DE-8E93-73B0C25795B1}" srcOrd="2" destOrd="0" presId="urn:microsoft.com/office/officeart/2005/8/layout/orgChart1"/>
    <dgm:cxn modelId="{118D5CDE-86DB-4241-BE9F-E93F6591CB85}" type="presParOf" srcId="{400F7F82-408F-4951-ACED-8E58EEF1F580}" destId="{EE1FCF7B-619A-43A3-9FB4-05901556AD84}" srcOrd="2" destOrd="0" presId="urn:microsoft.com/office/officeart/2005/8/layout/orgChart1"/>
    <dgm:cxn modelId="{07B414A4-392E-4239-B7D4-C1BDF4866EB0}" type="presParOf" srcId="{C8A0F5D8-92A6-4249-83B2-A8080AFD85FC}" destId="{C7FEB091-F85F-4D69-80DF-E82B1C678B4D}" srcOrd="2" destOrd="0" presId="urn:microsoft.com/office/officeart/2005/8/layout/orgChart1"/>
    <dgm:cxn modelId="{484A00EA-4BA0-46EA-9E03-C9366C84B689}" type="presParOf" srcId="{D1652B16-366B-46B9-BA48-3BAF4958FC25}" destId="{E7BF889C-302E-48E7-A919-945352CBE12A}" srcOrd="2" destOrd="0" presId="urn:microsoft.com/office/officeart/2005/8/layout/orgChart1"/>
    <dgm:cxn modelId="{126E02CC-0F1B-43FB-AD86-87A23D6F7FF4}" type="presParOf" srcId="{1FAD81CD-6076-46EB-8E48-A247116F9408}" destId="{42E16EE7-45B1-45E3-B1AA-CE378390EB27}" srcOrd="2" destOrd="0" presId="urn:microsoft.com/office/officeart/2005/8/layout/orgChart1"/>
    <dgm:cxn modelId="{A7A2ACE2-E7AE-40CD-A2D5-1F1F295AEB35}" type="presParOf" srcId="{7E096ECE-980E-4A20-A5C3-56CB2578EA99}" destId="{B71519F4-281F-4A4C-B39F-0E8DFD78964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FA4EED88-5FCB-468D-AD77-2307A278F593}" type="presParOf" srcId="{2CF4A0BA-15D2-480A-9EC6-F0A06A635097}" destId="{6F360A66-6A01-452C-B113-81A5E4A3B2E3}" srcOrd="0" destOrd="0" presId="urn:microsoft.com/office/officeart/2005/8/layout/orgChart1"/>
    <dgm:cxn modelId="{1C4B56DA-0A71-42EC-9D36-5567F4047105}" type="presParOf" srcId="{2CF4A0BA-15D2-480A-9EC6-F0A06A635097}" destId="{A4FCCA43-2C8F-40DE-AC6D-2EA1AD93702B}" srcOrd="1" destOrd="0" presId="urn:microsoft.com/office/officeart/2005/8/layout/orgChart1"/>
    <dgm:cxn modelId="{4A0CB933-B1A4-4E27-8991-D04293BC1AA0}" type="presParOf" srcId="{A4FCCA43-2C8F-40DE-AC6D-2EA1AD93702B}" destId="{C28BC9D5-8E49-445A-A8B2-BB4611018156}" srcOrd="0" destOrd="0" presId="urn:microsoft.com/office/officeart/2005/8/layout/orgChart1"/>
    <dgm:cxn modelId="{060606C5-4383-48F4-8196-24E291AEF12D}" type="presParOf" srcId="{C28BC9D5-8E49-445A-A8B2-BB4611018156}" destId="{95682793-658D-40B8-8E8D-D925E57D45BF}" srcOrd="0" destOrd="0" presId="urn:microsoft.com/office/officeart/2005/8/layout/orgChart1"/>
    <dgm:cxn modelId="{4AE4757D-BA4E-4D68-89B4-35D4F599EE54}" type="presParOf" srcId="{C28BC9D5-8E49-445A-A8B2-BB4611018156}" destId="{747CC423-68C3-4544-80B5-B86013CD2599}" srcOrd="1" destOrd="0" presId="urn:microsoft.com/office/officeart/2005/8/layout/orgChart1"/>
    <dgm:cxn modelId="{D90094AA-1036-4458-B151-4C3F22ED1A4D}" type="presParOf" srcId="{A4FCCA43-2C8F-40DE-AC6D-2EA1AD93702B}" destId="{8F384EE8-5FDF-4899-B872-2A5E88F06B18}" srcOrd="1" destOrd="0" presId="urn:microsoft.com/office/officeart/2005/8/layout/orgChart1"/>
    <dgm:cxn modelId="{86ACD00E-2B0A-4839-AB48-C18FCD869C0F}" type="presParOf" srcId="{A4FCCA43-2C8F-40DE-AC6D-2EA1AD93702B}" destId="{F01D16BC-0ED8-4758-9F2C-B67AA45679C8}" srcOrd="2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0D227563-C3E3-4AD0-B59C-CF4B7B69D5F7}" type="presParOf" srcId="{2CE49B07-6DBE-4B17-978A-9B14DC5ED5AE}" destId="{9119455E-5B2B-4878-A6F8-DC96513744C7}" srcOrd="0" destOrd="0" presId="urn:microsoft.com/office/officeart/2005/8/layout/orgChart1"/>
    <dgm:cxn modelId="{359E20FA-397F-4078-941B-D234A4E1B55E}" type="presParOf" srcId="{2CE49B07-6DBE-4B17-978A-9B14DC5ED5AE}" destId="{132C2413-02CF-41D2-AFD9-22AD64CA379B}" srcOrd="1" destOrd="0" presId="urn:microsoft.com/office/officeart/2005/8/layout/orgChart1"/>
    <dgm:cxn modelId="{05DFC1ED-E868-4637-ACF1-99D49D23D434}" type="presParOf" srcId="{132C2413-02CF-41D2-AFD9-22AD64CA379B}" destId="{D100E38C-57AF-43AC-852E-C8E573180200}" srcOrd="0" destOrd="0" presId="urn:microsoft.com/office/officeart/2005/8/layout/orgChart1"/>
    <dgm:cxn modelId="{3D82F7B2-7B8C-40D1-AFBF-0C7F853A7222}" type="presParOf" srcId="{D100E38C-57AF-43AC-852E-C8E573180200}" destId="{2847370A-D622-4A18-AABA-566F6270CD9E}" srcOrd="0" destOrd="0" presId="urn:microsoft.com/office/officeart/2005/8/layout/orgChart1"/>
    <dgm:cxn modelId="{C0B3580F-F671-47EC-8E7F-F2295E4CBF9A}" type="presParOf" srcId="{D100E38C-57AF-43AC-852E-C8E573180200}" destId="{4E04CD9E-CEDA-416A-AA24-A61E3681E570}" srcOrd="1" destOrd="0" presId="urn:microsoft.com/office/officeart/2005/8/layout/orgChart1"/>
    <dgm:cxn modelId="{FF87E7D0-7855-48C5-8520-296D314C4A7F}" type="presParOf" srcId="{132C2413-02CF-41D2-AFD9-22AD64CA379B}" destId="{C8496433-3798-424E-B45C-2CB1FC0CD6BF}" srcOrd="1" destOrd="0" presId="urn:microsoft.com/office/officeart/2005/8/layout/orgChart1"/>
    <dgm:cxn modelId="{BA4D0676-1F79-45FE-954A-799F9F03E19B}" type="presParOf" srcId="{132C2413-02CF-41D2-AFD9-22AD64CA379B}" destId="{64F2D95D-3BC1-4B6C-A66D-7FA059533FCA}" srcOrd="2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10C59D5E-919A-454B-9A25-1CDB7D90836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gm:t>
    </dgm:pt>
    <dgm:pt modelId="{133C88B1-D980-4199-9FD9-F6EE9F8A5F81}" type="parTrans" cxnId="{C24E9617-79CF-435F-BE78-C9C9C48A9902}">
      <dgm:prSet/>
      <dgm:spPr/>
      <dgm:t>
        <a:bodyPr/>
        <a:lstStyle/>
        <a:p>
          <a:endParaRPr lang="es-ES" sz="1200"/>
        </a:p>
      </dgm:t>
    </dgm:pt>
    <dgm:pt modelId="{F4D32EF7-B7A7-4414-B11C-C952A37BE0D4}" type="sibTrans" cxnId="{C24E9617-79CF-435F-BE78-C9C9C48A9902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6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6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6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0ABD12BE-B311-459C-B160-499234CCC886}" type="pres">
      <dgm:prSet presAssocID="{133C88B1-D980-4199-9FD9-F6EE9F8A5F81}" presName="Name37" presStyleLbl="parChTrans1D2" presStyleIdx="4" presStyleCnt="7"/>
      <dgm:spPr/>
      <dgm:t>
        <a:bodyPr/>
        <a:lstStyle/>
        <a:p>
          <a:endParaRPr lang="es-ES"/>
        </a:p>
      </dgm:t>
    </dgm:pt>
    <dgm:pt modelId="{D7EB33D7-C231-459B-8F32-FA9313BF6C24}" type="pres">
      <dgm:prSet presAssocID="{10C59D5E-919A-454B-9A25-1CDB7D908367}" presName="hierRoot2" presStyleCnt="0">
        <dgm:presLayoutVars>
          <dgm:hierBranch val="init"/>
        </dgm:presLayoutVars>
      </dgm:prSet>
      <dgm:spPr/>
    </dgm:pt>
    <dgm:pt modelId="{4C3FCEA8-ABFD-4D21-9B24-B46A438E49C9}" type="pres">
      <dgm:prSet presAssocID="{10C59D5E-919A-454B-9A25-1CDB7D908367}" presName="rootComposite" presStyleCnt="0"/>
      <dgm:spPr/>
    </dgm:pt>
    <dgm:pt modelId="{716367ED-F864-4DE4-83D3-1D5215AC0857}" type="pres">
      <dgm:prSet presAssocID="{10C59D5E-919A-454B-9A25-1CDB7D908367}" presName="rootText" presStyleLbl="node2" presStyleIdx="4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CDE7-ADE4-45BD-844D-EF4D2CF2649D}" type="pres">
      <dgm:prSet presAssocID="{10C59D5E-919A-454B-9A25-1CDB7D908367}" presName="rootConnector" presStyleLbl="node2" presStyleIdx="4" presStyleCnt="6"/>
      <dgm:spPr/>
      <dgm:t>
        <a:bodyPr/>
        <a:lstStyle/>
        <a:p>
          <a:endParaRPr lang="es-ES"/>
        </a:p>
      </dgm:t>
    </dgm:pt>
    <dgm:pt modelId="{B6AF3FC4-7113-411A-8459-737C602F6FC6}" type="pres">
      <dgm:prSet presAssocID="{10C59D5E-919A-454B-9A25-1CDB7D908367}" presName="hierChild4" presStyleCnt="0"/>
      <dgm:spPr/>
    </dgm:pt>
    <dgm:pt modelId="{B28F73DF-F629-4E5A-AA18-21D2D851C0A2}" type="pres">
      <dgm:prSet presAssocID="{10C59D5E-919A-454B-9A25-1CDB7D908367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5" presStyleCnt="7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5" presStyleCnt="6" custScaleY="130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5" presStyleCnt="6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DD322CB2-263C-4248-A2B3-BE35F8353965}" type="presOf" srcId="{10C59D5E-919A-454B-9A25-1CDB7D908367}" destId="{A5C7CDE7-ADE4-45BD-844D-EF4D2CF2649D}" srcOrd="1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6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6DBD9802-B358-4315-BBC1-663983071B3F}" type="presOf" srcId="{10C59D5E-919A-454B-9A25-1CDB7D908367}" destId="{716367ED-F864-4DE4-83D3-1D5215AC0857}" srcOrd="0" destOrd="0" presId="urn:microsoft.com/office/officeart/2005/8/layout/orgChart1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5F95A962-1895-4380-A4E0-A6F26F2F5C2E}" type="presOf" srcId="{133C88B1-D980-4199-9FD9-F6EE9F8A5F81}" destId="{0ABD12BE-B311-459C-B160-499234CCC886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C24E9617-79CF-435F-BE78-C9C9C48A9902}" srcId="{A2C18DD0-4D81-4C80-B5A8-307091F77ADF}" destId="{10C59D5E-919A-454B-9A25-1CDB7D908367}" srcOrd="5" destOrd="0" parTransId="{133C88B1-D980-4199-9FD9-F6EE9F8A5F81}" sibTransId="{F4D32EF7-B7A7-4414-B11C-C952A37BE0D4}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98F99E14-398A-437E-9FC1-DCDE2706631D}" type="presParOf" srcId="{DCFB1E79-49EE-41A6-AA28-6AAE666E5DC6}" destId="{0ABD12BE-B311-459C-B160-499234CCC886}" srcOrd="8" destOrd="0" presId="urn:microsoft.com/office/officeart/2005/8/layout/orgChart1"/>
    <dgm:cxn modelId="{08A9823C-ECAE-43ED-A44E-BFC4BB539B36}" type="presParOf" srcId="{DCFB1E79-49EE-41A6-AA28-6AAE666E5DC6}" destId="{D7EB33D7-C231-459B-8F32-FA9313BF6C24}" srcOrd="9" destOrd="0" presId="urn:microsoft.com/office/officeart/2005/8/layout/orgChart1"/>
    <dgm:cxn modelId="{19F17CDD-5429-41C1-B8F3-5B53BC103667}" type="presParOf" srcId="{D7EB33D7-C231-459B-8F32-FA9313BF6C24}" destId="{4C3FCEA8-ABFD-4D21-9B24-B46A438E49C9}" srcOrd="0" destOrd="0" presId="urn:microsoft.com/office/officeart/2005/8/layout/orgChart1"/>
    <dgm:cxn modelId="{FE0691C8-3DC7-4267-8089-8F9A66BE9963}" type="presParOf" srcId="{4C3FCEA8-ABFD-4D21-9B24-B46A438E49C9}" destId="{716367ED-F864-4DE4-83D3-1D5215AC0857}" srcOrd="0" destOrd="0" presId="urn:microsoft.com/office/officeart/2005/8/layout/orgChart1"/>
    <dgm:cxn modelId="{FACEE622-47FC-45FF-BFC8-FD8D8EE6D8EA}" type="presParOf" srcId="{4C3FCEA8-ABFD-4D21-9B24-B46A438E49C9}" destId="{A5C7CDE7-ADE4-45BD-844D-EF4D2CF2649D}" srcOrd="1" destOrd="0" presId="urn:microsoft.com/office/officeart/2005/8/layout/orgChart1"/>
    <dgm:cxn modelId="{34CD9712-E694-46FC-B3AB-2C23E511B1CE}" type="presParOf" srcId="{D7EB33D7-C231-459B-8F32-FA9313BF6C24}" destId="{B6AF3FC4-7113-411A-8459-737C602F6FC6}" srcOrd="1" destOrd="0" presId="urn:microsoft.com/office/officeart/2005/8/layout/orgChart1"/>
    <dgm:cxn modelId="{5715E71C-DE15-42BF-BCEA-2E0719C1836A}" type="presParOf" srcId="{D7EB33D7-C231-459B-8F32-FA9313BF6C24}" destId="{B28F73DF-F629-4E5A-AA18-21D2D851C0A2}" srcOrd="2" destOrd="0" presId="urn:microsoft.com/office/officeart/2005/8/layout/orgChart1"/>
    <dgm:cxn modelId="{1B5344CB-4550-470F-A64D-16830A1F548A}" type="presParOf" srcId="{DCFB1E79-49EE-41A6-AA28-6AAE666E5DC6}" destId="{21809558-53A5-4599-90C5-7FB4CC8B7C31}" srcOrd="10" destOrd="0" presId="urn:microsoft.com/office/officeart/2005/8/layout/orgChart1"/>
    <dgm:cxn modelId="{143112C0-CD68-4EA2-9441-244AE7032790}" type="presParOf" srcId="{DCFB1E79-49EE-41A6-AA28-6AAE666E5DC6}" destId="{81EDC1EE-E1A1-48C0-BDE9-DD6C63FE63EE}" srcOrd="11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91ACA05-0ABF-47B5-8908-C816893E0E1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3A0AB4-B29A-4ADE-A9B2-CAAC3B112FAF}" type="parTrans" cxnId="{AC554698-962E-400B-A2F3-3B158225B5DB}">
      <dgm:prSet/>
      <dgm:spPr/>
      <dgm:t>
        <a:bodyPr/>
        <a:lstStyle/>
        <a:p>
          <a:endParaRPr lang="es-ES" sz="1200"/>
        </a:p>
      </dgm:t>
    </dgm:pt>
    <dgm:pt modelId="{515C4EC2-9ED5-4A6A-952F-344A2E9E3087}" type="sibTrans" cxnId="{AC554698-962E-400B-A2F3-3B158225B5D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3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43416" custScaleY="74285" custLinFactY="-300212" custLinFactNeighborX="-5620" custLinFactNeighborY="-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2" custScaleX="145632" custScaleY="74285" custLinFactNeighborX="98183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2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2" custScaleX="150092" custScaleY="74285" custLinFactNeighborY="5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2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2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2" custScaleX="247366" custScaleY="99041" custLinFactY="255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2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2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2" custScaleX="247366" custScaleY="121063" custLinFactY="1143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2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2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639A1B2A-07F0-4CA2-ABED-019B69CCA3CF}" type="pres">
      <dgm:prSet presAssocID="{663A0AB4-B29A-4ADE-A9B2-CAAC3B112FAF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35F0EEEB-414C-4D76-963A-27D5EF18DCD9}" type="pres">
      <dgm:prSet presAssocID="{D91ACA05-0ABF-47B5-8908-C816893E0E1C}" presName="hierRoot3" presStyleCnt="0">
        <dgm:presLayoutVars>
          <dgm:hierBranch val="init"/>
        </dgm:presLayoutVars>
      </dgm:prSet>
      <dgm:spPr/>
    </dgm:pt>
    <dgm:pt modelId="{DE7DA6AB-B07A-4C1A-AFBA-46EE0A1B6F11}" type="pres">
      <dgm:prSet presAssocID="{D91ACA05-0ABF-47B5-8908-C816893E0E1C}" presName="rootComposite3" presStyleCnt="0"/>
      <dgm:spPr/>
    </dgm:pt>
    <dgm:pt modelId="{01786EE4-F7DE-4ABB-87A3-CF0A39999FF2}" type="pres">
      <dgm:prSet presAssocID="{D91ACA05-0ABF-47B5-8908-C816893E0E1C}" presName="rootText3" presStyleLbl="asst1" presStyleIdx="7" presStyleCnt="12" custScaleX="247366" custScaleY="99041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010F2C-24C0-4234-897A-AE5E7BB07D1D}" type="pres">
      <dgm:prSet presAssocID="{D91ACA05-0ABF-47B5-8908-C816893E0E1C}" presName="rootConnector3" presStyleLbl="asst1" presStyleIdx="7" presStyleCnt="12"/>
      <dgm:spPr/>
      <dgm:t>
        <a:bodyPr/>
        <a:lstStyle/>
        <a:p>
          <a:endParaRPr lang="es-ES"/>
        </a:p>
      </dgm:t>
    </dgm:pt>
    <dgm:pt modelId="{36EF5159-BF36-482E-B4DD-113EDDA9309E}" type="pres">
      <dgm:prSet presAssocID="{D91ACA05-0ABF-47B5-8908-C816893E0E1C}" presName="hierChild6" presStyleCnt="0"/>
      <dgm:spPr/>
    </dgm:pt>
    <dgm:pt modelId="{342F5D96-48C8-44BC-8E45-A98F8162362F}" type="pres">
      <dgm:prSet presAssocID="{D91ACA05-0ABF-47B5-8908-C816893E0E1C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8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8" presStyleCnt="12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9" presStyleCnt="12" custScaleX="247366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9" presStyleCnt="12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10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10" presStyleCnt="12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1" presStyleCnt="12" custScaleX="247366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1" presStyleCnt="12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11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F9BFC1CB-D974-412F-834D-3844E3176A6D}" type="presOf" srcId="{663A0AB4-B29A-4ADE-A9B2-CAAC3B112FAF}" destId="{639A1B2A-07F0-4CA2-ABED-019B69CCA3CF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AC554698-962E-400B-A2F3-3B158225B5DB}" srcId="{3B99F7DF-36C4-4EFA-AD36-739287B537DA}" destId="{D91ACA05-0ABF-47B5-8908-C816893E0E1C}" srcOrd="7" destOrd="0" parTransId="{663A0AB4-B29A-4ADE-A9B2-CAAC3B112FAF}" sibTransId="{515C4EC2-9ED5-4A6A-952F-344A2E9E3087}"/>
    <dgm:cxn modelId="{4A9EBE55-7B5D-4875-BF00-312E057BA323}" type="presOf" srcId="{D91ACA05-0ABF-47B5-8908-C816893E0E1C}" destId="{01786EE4-F7DE-4ABB-87A3-CF0A39999FF2}" srcOrd="0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F3DDEEF9-34C2-457A-9459-8103AE9D711B}" srcId="{3B99F7DF-36C4-4EFA-AD36-739287B537DA}" destId="{153F471A-1834-468A-8256-6496496E939E}" srcOrd="12" destOrd="0" parTransId="{2F1D9769-267C-4516-BEC9-6154B5ACE6D6}" sibTransId="{224B0E99-09CC-427E-81C0-871ED68965AD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C3C76FA4-63F6-4E16-A782-5571C4AB2810}" srcId="{3B99F7DF-36C4-4EFA-AD36-739287B537DA}" destId="{38B012BB-466F-4554-B22B-B8E33206FE0E}" srcOrd="10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67133721-AD2D-4A62-B75C-FF514B3BDEDA}" type="presOf" srcId="{D91ACA05-0ABF-47B5-8908-C816893E0E1C}" destId="{FC010F2C-24C0-4234-897A-AE5E7BB07D1D}" srcOrd="1" destOrd="0" presId="urn:microsoft.com/office/officeart/2005/8/layout/orgChart1"/>
    <dgm:cxn modelId="{050324EB-B71F-4F3B-ABC1-0447DBEE1D55}" srcId="{3B99F7DF-36C4-4EFA-AD36-739287B537DA}" destId="{D7034BE8-8609-4F52-B5E1-07E2D0E41921}" srcOrd="8" destOrd="0" parTransId="{11FF8686-5BD5-4B6D-954F-BA2669082C41}" sibTransId="{CA1565C7-CA31-44B8-9E5E-7FBE61B240E2}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9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2F03D81-13C4-48F6-A995-BEF7F33A6FA0}" type="presParOf" srcId="{8A568C84-F26F-4E92-9BD6-23A8289EA664}" destId="{639A1B2A-07F0-4CA2-ABED-019B69CCA3CF}" srcOrd="14" destOrd="0" presId="urn:microsoft.com/office/officeart/2005/8/layout/orgChart1"/>
    <dgm:cxn modelId="{6670CD47-8CC0-421B-A7F6-FAAACAA50554}" type="presParOf" srcId="{8A568C84-F26F-4E92-9BD6-23A8289EA664}" destId="{35F0EEEB-414C-4D76-963A-27D5EF18DCD9}" srcOrd="15" destOrd="0" presId="urn:microsoft.com/office/officeart/2005/8/layout/orgChart1"/>
    <dgm:cxn modelId="{1C536540-6EC2-4382-B305-E3A3ABA4087A}" type="presParOf" srcId="{35F0EEEB-414C-4D76-963A-27D5EF18DCD9}" destId="{DE7DA6AB-B07A-4C1A-AFBA-46EE0A1B6F11}" srcOrd="0" destOrd="0" presId="urn:microsoft.com/office/officeart/2005/8/layout/orgChart1"/>
    <dgm:cxn modelId="{93026FA2-7837-4E4E-8941-6312A372EDBE}" type="presParOf" srcId="{DE7DA6AB-B07A-4C1A-AFBA-46EE0A1B6F11}" destId="{01786EE4-F7DE-4ABB-87A3-CF0A39999FF2}" srcOrd="0" destOrd="0" presId="urn:microsoft.com/office/officeart/2005/8/layout/orgChart1"/>
    <dgm:cxn modelId="{64B50717-593A-4C79-A19B-89D106C54C3A}" type="presParOf" srcId="{DE7DA6AB-B07A-4C1A-AFBA-46EE0A1B6F11}" destId="{FC010F2C-24C0-4234-897A-AE5E7BB07D1D}" srcOrd="1" destOrd="0" presId="urn:microsoft.com/office/officeart/2005/8/layout/orgChart1"/>
    <dgm:cxn modelId="{969EA5D6-577B-432C-BEC6-935610E5678F}" type="presParOf" srcId="{35F0EEEB-414C-4D76-963A-27D5EF18DCD9}" destId="{36EF5159-BF36-482E-B4DD-113EDDA9309E}" srcOrd="1" destOrd="0" presId="urn:microsoft.com/office/officeart/2005/8/layout/orgChart1"/>
    <dgm:cxn modelId="{AC16E3F0-5474-4C06-8045-D1C147A17BB6}" type="presParOf" srcId="{35F0EEEB-414C-4D76-963A-27D5EF18DCD9}" destId="{342F5D96-48C8-44BC-8E45-A98F8162362F}" srcOrd="2" destOrd="0" presId="urn:microsoft.com/office/officeart/2005/8/layout/orgChart1"/>
    <dgm:cxn modelId="{05CFE35F-F326-444A-B7CD-A55BADEF0CD0}" type="presParOf" srcId="{8A568C84-F26F-4E92-9BD6-23A8289EA664}" destId="{BCF7BEEC-7F2E-485D-91D7-B1359E4F14A4}" srcOrd="16" destOrd="0" presId="urn:microsoft.com/office/officeart/2005/8/layout/orgChart1"/>
    <dgm:cxn modelId="{A801B977-F1F8-4347-9BF5-411C3EC1A3FF}" type="presParOf" srcId="{8A568C84-F26F-4E92-9BD6-23A8289EA664}" destId="{5D3FB79B-537B-4115-8C83-2002527A7B2D}" srcOrd="17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8" destOrd="0" presId="urn:microsoft.com/office/officeart/2005/8/layout/orgChart1"/>
    <dgm:cxn modelId="{FFB8BCFB-7E2C-4E95-8FDA-6424B42623D7}" type="presParOf" srcId="{8A568C84-F26F-4E92-9BD6-23A8289EA664}" destId="{21C5FCDE-B2C6-4997-86F5-9F262A7EBB79}" srcOrd="1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20" destOrd="0" presId="urn:microsoft.com/office/officeart/2005/8/layout/orgChart1"/>
    <dgm:cxn modelId="{E6C4718C-FF5A-4021-8A0F-BD26C8DC4293}" type="presParOf" srcId="{8A568C84-F26F-4E92-9BD6-23A8289EA664}" destId="{54233FF6-E312-48DD-ABDE-BEDC75262B2A}" srcOrd="2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2" destOrd="0" presId="urn:microsoft.com/office/officeart/2005/8/layout/orgChart1"/>
    <dgm:cxn modelId="{C8B376FA-21F4-4A03-9C03-B8A920EE26BF}" type="presParOf" srcId="{8A568C84-F26F-4E92-9BD6-23A8289EA664}" destId="{8B4628B3-6051-4EA8-9836-F76826111AE2}" srcOrd="2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Planeación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Mayordomos(as)</a:t>
          </a:r>
        </a:p>
        <a:p>
          <a:endParaRPr lang="es-ES" sz="1200" dirty="0" smtClean="0"/>
        </a:p>
        <a:p>
          <a:r>
            <a:rPr lang="es-ES" sz="1200" dirty="0" smtClean="0"/>
            <a:t>Encargado(a)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</a:p>
        <a:p>
          <a:endParaRPr lang="es-ES" sz="1200" dirty="0" smtClean="0"/>
        </a:p>
        <a:p>
          <a:r>
            <a:rPr lang="es-ES" sz="1200" dirty="0" smtClean="0"/>
            <a:t>Jardinero (a)</a:t>
          </a:r>
        </a:p>
        <a:p>
          <a:endParaRPr lang="es-ES" sz="1200" dirty="0" smtClean="0"/>
        </a:p>
        <a:p>
          <a:r>
            <a:rPr lang="es-ES" sz="1200" dirty="0" smtClean="0"/>
            <a:t>Chofer</a:t>
          </a: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 Mantenimiento</a:t>
          </a:r>
        </a:p>
        <a:p>
          <a:endParaRPr lang="es-ES" sz="1200" dirty="0" smtClean="0"/>
        </a:p>
        <a:p>
          <a:r>
            <a:rPr lang="es-ES" sz="1200" dirty="0" smtClean="0"/>
            <a:t>Oficial Mantenimiento</a:t>
          </a: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y Mantenimiento</a:t>
          </a:r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19222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14827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Y="69734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9265" custScaleY="123022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A</a:t>
          </a: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3DE1F46D-DA8B-4FAE-81C2-264F13A37BB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/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AAF4C455-0A0E-4406-9C25-18B4D7F91955}" type="pres">
      <dgm:prSet presAssocID="{CE1AE68A-B068-4230-A6CF-858D651C62E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7099A684-478B-44A6-A5AB-7F4234AA76C3}" srcId="{FC0BB873-3917-4975-829D-4E91775B047E}" destId="{3DE1F46D-DA8B-4FAE-81C2-264F13A37BBE}" srcOrd="3" destOrd="0" parTransId="{CE1AE68A-B068-4230-A6CF-858D651C62E9}" sibTransId="{D68B4C0D-9D69-4D8D-8021-7CF976B7D6E6}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174AF542-6F5C-40EB-8C4E-7C80CFBDA451}" type="presParOf" srcId="{D24B3ADD-20CD-48C4-A125-344B339AFF96}" destId="{AAF4C455-0A0E-4406-9C25-18B4D7F91955}" srcOrd="4" destOrd="0" presId="urn:microsoft.com/office/officeart/2005/8/layout/orgChart1"/>
    <dgm:cxn modelId="{51F356BC-38B7-4C18-864E-768A25C91079}" type="presParOf" srcId="{D24B3ADD-20CD-48C4-A125-344B339AFF96}" destId="{CEDDBB2A-637D-44B6-815D-66339DC019FF}" srcOrd="5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Secretaria(o) / 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21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21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</a:t>
          </a:r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Administrativo(a)</a:t>
          </a: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Y="79973" custLinFactNeighborY="-35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Y="82731" custLinFactNeighborY="-29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91418" custScaleY="73134" custLinFactNeighborY="-9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E</a:t>
          </a: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Soldador(a)</a:t>
          </a:r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1</a:t>
          </a: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</a:t>
          </a: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2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1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Deportivo(a)</a:t>
          </a: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General</a:t>
          </a: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Deportivas</a:t>
          </a:r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O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O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Cajero(a)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E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Sección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8012" custScaleY="79404" custLinFactNeighborY="22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1" custScaleY="71093" custLinFactNeighborY="2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ABE7B5E0-1B93-4E6C-AF48-11E6E792E577}" type="pres">
      <dgm:prSet presAssocID="{9531F16E-39FD-4E8D-BCDB-6EFC77C4E48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3" presStyleIdx="0" presStyleCnt="2" custScaleX="85541" custScaleY="66397" custLinFactNeighborY="-357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3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9C574E00-151E-441B-A5E5-C4B89D953E28}" type="pres">
      <dgm:prSet presAssocID="{ADBFDFFD-14CA-41F1-82A4-6D7D01C3C633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3" presStyleIdx="1" presStyleCnt="2" custScaleX="85541" custScaleY="66397" custLinFactNeighborY="-357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01448244-17DE-41F6-8819-1346253E970E}" type="pres">
      <dgm:prSet presAssocID="{8DB09310-F3D1-4F66-AB71-5FA19E60886A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2" presStyleIdx="0" presStyleCnt="2" custScaleX="79097" custScaleY="68572" custLinFactNeighborX="-5537" custLinFactNeighborY="-23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2" presStyleIdx="1" presStyleCnt="2" custScaleX="79097" custScaleY="68572" custLinFactNeighborX="-5537" custLinFactNeighborY="-23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ECA3621F-A04D-4B12-8843-05DDA1B6074E}" type="presOf" srcId="{0747C1DE-96F4-43E3-A661-3881B6412BE2}" destId="{CF30CBA6-CE71-4FBF-BE69-DAB4AACB3126}" srcOrd="0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1E732036-B6D1-4025-B358-AA39623AAD6D}" type="presOf" srcId="{0DBFEB2D-F9A4-4CBA-8394-1E1287284571}" destId="{78477EE5-B0CD-436E-96B2-5A846FA6A823}" srcOrd="0" destOrd="0" presId="urn:microsoft.com/office/officeart/2005/8/layout/orgChart1"/>
    <dgm:cxn modelId="{D4343E39-36A1-4B4E-89A4-9A4E53AD7559}" type="presOf" srcId="{E8C2A32D-32B1-4964-9B8C-CD3985F507A7}" destId="{42214CB6-05E6-49DD-B9AC-8B7FEE9BB4F0}" srcOrd="0" destOrd="0" presId="urn:microsoft.com/office/officeart/2005/8/layout/orgChart1"/>
    <dgm:cxn modelId="{B58F676C-30A8-45FD-9181-AD45F9C1E1AA}" type="presOf" srcId="{A07BAD41-2DF0-4DE1-8E1A-2B4369002E79}" destId="{C1FE7963-7EBB-411B-8885-DC572F88F12D}" srcOrd="1" destOrd="0" presId="urn:microsoft.com/office/officeart/2005/8/layout/orgChart1"/>
    <dgm:cxn modelId="{C78CADAA-B7B2-4434-9985-00BFE1AF3B1B}" type="presOf" srcId="{8DB09310-F3D1-4F66-AB71-5FA19E60886A}" destId="{01448244-17DE-41F6-8819-1346253E970E}" srcOrd="0" destOrd="0" presId="urn:microsoft.com/office/officeart/2005/8/layout/orgChart1"/>
    <dgm:cxn modelId="{8CAB1030-68A2-43B5-B822-46559BBAEE65}" type="presOf" srcId="{9A564759-3C90-4D21-91D0-9197F2744CDB}" destId="{1EBF0D39-EDC9-4FC4-ADBE-3B8EE4449A9F}" srcOrd="0" destOrd="0" presId="urn:microsoft.com/office/officeart/2005/8/layout/orgChart1"/>
    <dgm:cxn modelId="{DE94B93F-01B5-4555-97F3-9AB0A0B30FBA}" type="presOf" srcId="{A07BAD41-2DF0-4DE1-8E1A-2B4369002E79}" destId="{89B0C5B1-098B-433A-B975-941F45EBA7D3}" srcOrd="0" destOrd="0" presId="urn:microsoft.com/office/officeart/2005/8/layout/orgChart1"/>
    <dgm:cxn modelId="{02CD420B-DA42-4A2A-815D-3D3B9F301B0C}" type="presOf" srcId="{9531F16E-39FD-4E8D-BCDB-6EFC77C4E48E}" destId="{ABE7B5E0-1B93-4E6C-AF48-11E6E792E577}" srcOrd="0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C7017AD-0B9D-46C2-957B-E128B44BA17D}" type="presOf" srcId="{0DBFEB2D-F9A4-4CBA-8394-1E1287284571}" destId="{C147CAB0-404D-410A-8157-865DD990A6EA}" srcOrd="1" destOrd="0" presId="urn:microsoft.com/office/officeart/2005/8/layout/orgChart1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749AC0B9-609F-48AC-87D8-0C37F8FD78A9}" type="presOf" srcId="{ADBFDFFD-14CA-41F1-82A4-6D7D01C3C633}" destId="{9C574E00-151E-441B-A5E5-C4B89D953E28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3D1B03-B5B2-4930-9E98-2CDF8E6F1370}" type="presOf" srcId="{E8C2A32D-32B1-4964-9B8C-CD3985F507A7}" destId="{E3C9C123-9D89-49CC-BC4F-E98BB5E27B6E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21C5BC5B-EBD1-4FCA-85E3-17B3B67A79B3}" type="presOf" srcId="{9A564759-3C90-4D21-91D0-9197F2744CDB}" destId="{3C869963-FEE6-476A-ACE6-9268FE708DAB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9AB82BB-CC99-484D-BFC9-3940624ACF43}" type="presParOf" srcId="{FE46CF89-2E8D-47FC-851D-AB15959291F9}" destId="{ABE7B5E0-1B93-4E6C-AF48-11E6E792E577}" srcOrd="0" destOrd="0" presId="urn:microsoft.com/office/officeart/2005/8/layout/orgChart1"/>
    <dgm:cxn modelId="{A528E2DD-77EF-424D-B608-85D0081CC10E}" type="presParOf" srcId="{FE46CF89-2E8D-47FC-851D-AB15959291F9}" destId="{2CDE9EB2-84A1-47B4-A967-9F4789F13535}" srcOrd="1" destOrd="0" presId="urn:microsoft.com/office/officeart/2005/8/layout/orgChart1"/>
    <dgm:cxn modelId="{7DE68F52-2F5F-4D73-AC78-76D5083D331A}" type="presParOf" srcId="{2CDE9EB2-84A1-47B4-A967-9F4789F13535}" destId="{906FEF15-18BD-461C-AF22-5F1FD5972951}" srcOrd="0" destOrd="0" presId="urn:microsoft.com/office/officeart/2005/8/layout/orgChart1"/>
    <dgm:cxn modelId="{4921176E-E268-4E6E-8074-E37CE0F620E4}" type="presParOf" srcId="{906FEF15-18BD-461C-AF22-5F1FD5972951}" destId="{1EBF0D39-EDC9-4FC4-ADBE-3B8EE4449A9F}" srcOrd="0" destOrd="0" presId="urn:microsoft.com/office/officeart/2005/8/layout/orgChart1"/>
    <dgm:cxn modelId="{1121BF4C-4B5D-47F8-A4E3-051DA3B7EDF4}" type="presParOf" srcId="{906FEF15-18BD-461C-AF22-5F1FD5972951}" destId="{3C869963-FEE6-476A-ACE6-9268FE708DAB}" srcOrd="1" destOrd="0" presId="urn:microsoft.com/office/officeart/2005/8/layout/orgChart1"/>
    <dgm:cxn modelId="{77719B1F-97DD-40BA-85DF-B9DC80BCAB8C}" type="presParOf" srcId="{2CDE9EB2-84A1-47B4-A967-9F4789F13535}" destId="{960F678F-6CB3-42F7-BC5D-7D05E2215CD1}" srcOrd="1" destOrd="0" presId="urn:microsoft.com/office/officeart/2005/8/layout/orgChart1"/>
    <dgm:cxn modelId="{0AF12A8B-6FDC-462D-B416-22A35263322B}" type="presParOf" srcId="{2CDE9EB2-84A1-47B4-A967-9F4789F13535}" destId="{5FEC0647-3B59-4208-A328-AE8B0EC4C2AC}" srcOrd="2" destOrd="0" presId="urn:microsoft.com/office/officeart/2005/8/layout/orgChart1"/>
    <dgm:cxn modelId="{79AB864B-FDC0-4EE8-9C7B-E699AFD669A1}" type="presParOf" srcId="{FE46CF89-2E8D-47FC-851D-AB15959291F9}" destId="{9C574E00-151E-441B-A5E5-C4B89D953E28}" srcOrd="2" destOrd="0" presId="urn:microsoft.com/office/officeart/2005/8/layout/orgChart1"/>
    <dgm:cxn modelId="{E03E9B6C-E50B-4D68-82BB-377996570BA0}" type="presParOf" srcId="{FE46CF89-2E8D-47FC-851D-AB15959291F9}" destId="{F7943852-7DF3-4318-8F9F-A11A4CBD4402}" srcOrd="3" destOrd="0" presId="urn:microsoft.com/office/officeart/2005/8/layout/orgChart1"/>
    <dgm:cxn modelId="{757E06DB-414C-4D2A-962D-8A563A6A6995}" type="presParOf" srcId="{F7943852-7DF3-4318-8F9F-A11A4CBD4402}" destId="{CD0FB82B-0C0A-4B11-9890-F4055DB9B164}" srcOrd="0" destOrd="0" presId="urn:microsoft.com/office/officeart/2005/8/layout/orgChart1"/>
    <dgm:cxn modelId="{16D96BAF-CD92-4FAF-A38D-40450C9FB9F0}" type="presParOf" srcId="{CD0FB82B-0C0A-4B11-9890-F4055DB9B164}" destId="{42214CB6-05E6-49DD-B9AC-8B7FEE9BB4F0}" srcOrd="0" destOrd="0" presId="urn:microsoft.com/office/officeart/2005/8/layout/orgChart1"/>
    <dgm:cxn modelId="{F46543B7-663D-4ADB-8571-96D6BBAB66CD}" type="presParOf" srcId="{CD0FB82B-0C0A-4B11-9890-F4055DB9B164}" destId="{E3C9C123-9D89-49CC-BC4F-E98BB5E27B6E}" srcOrd="1" destOrd="0" presId="urn:microsoft.com/office/officeart/2005/8/layout/orgChart1"/>
    <dgm:cxn modelId="{0C23A678-0E78-40AA-BA13-9D0B5D9C2BA2}" type="presParOf" srcId="{F7943852-7DF3-4318-8F9F-A11A4CBD4402}" destId="{44DD8E32-419D-46C4-A4DE-FF2089383652}" srcOrd="1" destOrd="0" presId="urn:microsoft.com/office/officeart/2005/8/layout/orgChart1"/>
    <dgm:cxn modelId="{426FD7B3-DFE0-4413-8790-E807430BC8FE}" type="presParOf" srcId="{F7943852-7DF3-4318-8F9F-A11A4CBD4402}" destId="{689B7AAD-68ED-47C2-9D53-10048D917644}" srcOrd="2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DED681C8-975D-4A39-97FE-EB9DA30D5E82}" type="presParOf" srcId="{FB0277D8-FB7B-4B93-87EA-3D6476CFDE7F}" destId="{01448244-17DE-41F6-8819-1346253E970E}" srcOrd="0" destOrd="0" presId="urn:microsoft.com/office/officeart/2005/8/layout/orgChart1"/>
    <dgm:cxn modelId="{3C97FEA6-619A-4933-A537-9AF22572A3FA}" type="presParOf" srcId="{FB0277D8-FB7B-4B93-87EA-3D6476CFDE7F}" destId="{635F1EDD-11C0-4EF0-8941-272A50ADD2EF}" srcOrd="1" destOrd="0" presId="urn:microsoft.com/office/officeart/2005/8/layout/orgChart1"/>
    <dgm:cxn modelId="{B2ABD900-6880-4D21-BDA5-7F446E818033}" type="presParOf" srcId="{635F1EDD-11C0-4EF0-8941-272A50ADD2EF}" destId="{B57E670B-7BB1-4CD1-8C89-719340A8FDA0}" srcOrd="0" destOrd="0" presId="urn:microsoft.com/office/officeart/2005/8/layout/orgChart1"/>
    <dgm:cxn modelId="{5A6F866E-DA61-4998-B179-81C8C7492615}" type="presParOf" srcId="{B57E670B-7BB1-4CD1-8C89-719340A8FDA0}" destId="{89B0C5B1-098B-433A-B975-941F45EBA7D3}" srcOrd="0" destOrd="0" presId="urn:microsoft.com/office/officeart/2005/8/layout/orgChart1"/>
    <dgm:cxn modelId="{D76EC0DC-D8CC-44F7-91C6-03EBED023E8B}" type="presParOf" srcId="{B57E670B-7BB1-4CD1-8C89-719340A8FDA0}" destId="{C1FE7963-7EBB-411B-8885-DC572F88F12D}" srcOrd="1" destOrd="0" presId="urn:microsoft.com/office/officeart/2005/8/layout/orgChart1"/>
    <dgm:cxn modelId="{FADCA79B-AA20-4F64-9385-79D8E6426571}" type="presParOf" srcId="{635F1EDD-11C0-4EF0-8941-272A50ADD2EF}" destId="{49F94F7C-FA6D-43C6-BC6B-D0E0E1E2D7C1}" srcOrd="1" destOrd="0" presId="urn:microsoft.com/office/officeart/2005/8/layout/orgChart1"/>
    <dgm:cxn modelId="{B8AC1D95-D6A9-4101-87EA-4633CA960B43}" type="presParOf" srcId="{635F1EDD-11C0-4EF0-8941-272A50ADD2EF}" destId="{E74B96CA-1E5C-4C21-A90E-F7F7EEDDCF64}" srcOrd="2" destOrd="0" presId="urn:microsoft.com/office/officeart/2005/8/layout/orgChart1"/>
    <dgm:cxn modelId="{13E73E77-3DF2-453A-B811-03DD21F461DF}" type="presParOf" srcId="{FB0277D8-FB7B-4B93-87EA-3D6476CFDE7F}" destId="{CF30CBA6-CE71-4FBF-BE69-DAB4AACB3126}" srcOrd="2" destOrd="0" presId="urn:microsoft.com/office/officeart/2005/8/layout/orgChart1"/>
    <dgm:cxn modelId="{303C2559-3AA8-4D39-B746-63948C4E0FC1}" type="presParOf" srcId="{FB0277D8-FB7B-4B93-87EA-3D6476CFDE7F}" destId="{CCB7B39E-050E-45E4-AC11-71C35B7B340B}" srcOrd="3" destOrd="0" presId="urn:microsoft.com/office/officeart/2005/8/layout/orgChart1"/>
    <dgm:cxn modelId="{56D6B65A-2B93-42BE-B0D8-892735012154}" type="presParOf" srcId="{CCB7B39E-050E-45E4-AC11-71C35B7B340B}" destId="{42826D43-8BA9-400D-9394-B649EEF847F9}" srcOrd="0" destOrd="0" presId="urn:microsoft.com/office/officeart/2005/8/layout/orgChart1"/>
    <dgm:cxn modelId="{66EC30A7-FF35-4BB6-8E96-CE0708FC6136}" type="presParOf" srcId="{42826D43-8BA9-400D-9394-B649EEF847F9}" destId="{78477EE5-B0CD-436E-96B2-5A846FA6A823}" srcOrd="0" destOrd="0" presId="urn:microsoft.com/office/officeart/2005/8/layout/orgChart1"/>
    <dgm:cxn modelId="{492EAC54-782E-4A3A-88E7-8E7A7C255902}" type="presParOf" srcId="{42826D43-8BA9-400D-9394-B649EEF847F9}" destId="{C147CAB0-404D-410A-8157-865DD990A6EA}" srcOrd="1" destOrd="0" presId="urn:microsoft.com/office/officeart/2005/8/layout/orgChart1"/>
    <dgm:cxn modelId="{31D7489C-9840-40AF-91B7-6272FA754D4B}" type="presParOf" srcId="{CCB7B39E-050E-45E4-AC11-71C35B7B340B}" destId="{62941202-286D-4864-99FF-5D923BA971B8}" srcOrd="1" destOrd="0" presId="urn:microsoft.com/office/officeart/2005/8/layout/orgChart1"/>
    <dgm:cxn modelId="{8DC9B074-2DFF-445F-A664-77023A98D6A5}" type="presParOf" srcId="{CCB7B39E-050E-45E4-AC11-71C35B7B340B}" destId="{F1C63FCA-133F-4C98-A206-07F6B52897DF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Encargado(a)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A9281F3E-1006-4015-BEF6-1DD2295E0D8F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1D234E2-447F-4C18-89A9-622443E46391}" type="parTrans" cxnId="{4AC2B576-DCB4-45A2-8F5C-61E83E270C90}">
      <dgm:prSet/>
      <dgm:spPr/>
      <dgm:t>
        <a:bodyPr/>
        <a:lstStyle/>
        <a:p>
          <a:endParaRPr lang="es-ES" sz="1200"/>
        </a:p>
      </dgm:t>
    </dgm:pt>
    <dgm:pt modelId="{32AE7786-0E41-4EEC-87F4-FC8FDCB6BB15}" type="sibTrans" cxnId="{4AC2B576-DCB4-45A2-8F5C-61E83E270C90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D64E3ABA-CE1C-4515-9008-F7BF380D467A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</dgm:t>
    </dgm:pt>
    <dgm:pt modelId="{80B80AE9-A360-4BA7-A772-B6981E545690}" type="parTrans" cxnId="{73110C4B-4B6E-416E-953D-38B1DC1D0863}">
      <dgm:prSet/>
      <dgm:spPr/>
      <dgm:t>
        <a:bodyPr/>
        <a:lstStyle/>
        <a:p>
          <a:endParaRPr lang="es-ES" sz="1200"/>
        </a:p>
      </dgm:t>
    </dgm:pt>
    <dgm:pt modelId="{73BD99F4-1F17-4DFE-9D11-D7C4D74A394A}" type="sibTrans" cxnId="{73110C4B-4B6E-416E-953D-38B1DC1D0863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Técnicos(as)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446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10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10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10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10" custScaleX="168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10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2" presStyleCnt="10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2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2" presStyleCnt="10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10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10" custScaleX="168380" custScaleY="125381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10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10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10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192B2769-C811-457D-8257-99856BA5EACB}" type="pres">
      <dgm:prSet presAssocID="{91D234E2-447F-4C18-89A9-622443E46391}" presName="Name48" presStyleLbl="parChTrans1D2" presStyleIdx="5" presStyleCnt="10"/>
      <dgm:spPr/>
      <dgm:t>
        <a:bodyPr/>
        <a:lstStyle/>
        <a:p>
          <a:endParaRPr lang="es-ES"/>
        </a:p>
      </dgm:t>
    </dgm:pt>
    <dgm:pt modelId="{9CEA0DCE-DE5F-4B36-9BD4-90FFEBACC990}" type="pres">
      <dgm:prSet presAssocID="{A9281F3E-1006-4015-BEF6-1DD2295E0D8F}" presName="hierRoot2" presStyleCnt="0">
        <dgm:presLayoutVars>
          <dgm:hierBranch val="init"/>
        </dgm:presLayoutVars>
      </dgm:prSet>
      <dgm:spPr/>
    </dgm:pt>
    <dgm:pt modelId="{346CCF7C-95A9-46CB-AEC4-7D348B0BB50E}" type="pres">
      <dgm:prSet presAssocID="{A9281F3E-1006-4015-BEF6-1DD2295E0D8F}" presName="rootComposite" presStyleCnt="0"/>
      <dgm:spPr/>
    </dgm:pt>
    <dgm:pt modelId="{3B927AE2-9977-42B8-805C-7648046F3053}" type="pres">
      <dgm:prSet presAssocID="{A9281F3E-1006-4015-BEF6-1DD2295E0D8F}" presName="rootText" presStyleLbl="node2" presStyleIdx="5" presStyleCnt="10" custScaleX="168380" custLinFactNeighborY="-31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82748-2AEE-42CD-88B0-79C87AA15685}" type="pres">
      <dgm:prSet presAssocID="{A9281F3E-1006-4015-BEF6-1DD2295E0D8F}" presName="rootConnector" presStyleLbl="node2" presStyleIdx="5" presStyleCnt="10"/>
      <dgm:spPr/>
      <dgm:t>
        <a:bodyPr/>
        <a:lstStyle/>
        <a:p>
          <a:endParaRPr lang="es-ES"/>
        </a:p>
      </dgm:t>
    </dgm:pt>
    <dgm:pt modelId="{1B5417E5-EF65-4C2D-921F-12993EB32D21}" type="pres">
      <dgm:prSet presAssocID="{A9281F3E-1006-4015-BEF6-1DD2295E0D8F}" presName="hierChild4" presStyleCnt="0"/>
      <dgm:spPr/>
    </dgm:pt>
    <dgm:pt modelId="{9225E3E8-6D13-4FB7-8202-DD9A1C1DCFD7}" type="pres">
      <dgm:prSet presAssocID="{A9281F3E-1006-4015-BEF6-1DD2295E0D8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10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10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D35A516D-BE1D-43F6-96FD-D498B6C877DB}" type="pres">
      <dgm:prSet presAssocID="{80B80AE9-A360-4BA7-A772-B6981E545690}" presName="Name48" presStyleLbl="parChTrans1D2" presStyleIdx="7" presStyleCnt="10"/>
      <dgm:spPr/>
      <dgm:t>
        <a:bodyPr/>
        <a:lstStyle/>
        <a:p>
          <a:endParaRPr lang="es-ES"/>
        </a:p>
      </dgm:t>
    </dgm:pt>
    <dgm:pt modelId="{24B74DF4-6888-4EC7-9198-FECCB2C9C6CC}" type="pres">
      <dgm:prSet presAssocID="{D64E3ABA-CE1C-4515-9008-F7BF380D467A}" presName="hierRoot2" presStyleCnt="0">
        <dgm:presLayoutVars>
          <dgm:hierBranch val="init"/>
        </dgm:presLayoutVars>
      </dgm:prSet>
      <dgm:spPr/>
    </dgm:pt>
    <dgm:pt modelId="{6E9C3914-5A40-4CC9-AB79-514AFB5544AA}" type="pres">
      <dgm:prSet presAssocID="{D64E3ABA-CE1C-4515-9008-F7BF380D467A}" presName="rootComposite" presStyleCnt="0"/>
      <dgm:spPr/>
    </dgm:pt>
    <dgm:pt modelId="{854BBD28-9250-4155-9D38-A604D67D965B}" type="pres">
      <dgm:prSet presAssocID="{D64E3ABA-CE1C-4515-9008-F7BF380D467A}" presName="rootText" presStyleLbl="node2" presStyleIdx="7" presStyleCnt="10" custScaleX="168380" custLinFactNeighborY="-4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C990A-D8FF-4060-88D9-B89CEE730A1B}" type="pres">
      <dgm:prSet presAssocID="{D64E3ABA-CE1C-4515-9008-F7BF380D467A}" presName="rootConnector" presStyleLbl="node2" presStyleIdx="7" presStyleCnt="10"/>
      <dgm:spPr/>
      <dgm:t>
        <a:bodyPr/>
        <a:lstStyle/>
        <a:p>
          <a:endParaRPr lang="es-ES"/>
        </a:p>
      </dgm:t>
    </dgm:pt>
    <dgm:pt modelId="{34C39740-106D-4A6B-8133-9065CFA10C1B}" type="pres">
      <dgm:prSet presAssocID="{D64E3ABA-CE1C-4515-9008-F7BF380D467A}" presName="hierChild4" presStyleCnt="0"/>
      <dgm:spPr/>
    </dgm:pt>
    <dgm:pt modelId="{730F546B-B4BD-449F-AEA0-34EDCE59DABA}" type="pres">
      <dgm:prSet presAssocID="{D64E3ABA-CE1C-4515-9008-F7BF380D467A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8" presStyleCnt="10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8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8" presStyleCnt="10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9" presStyleCnt="10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9" presStyleCnt="10" custScaleX="168380" custLinFactNeighborY="-66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9" presStyleCnt="10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73110C4B-4B6E-416E-953D-38B1DC1D0863}" srcId="{97526780-917F-4B95-87C2-DEBA4340DFFD}" destId="{D64E3ABA-CE1C-4515-9008-F7BF380D467A}" srcOrd="7" destOrd="0" parTransId="{80B80AE9-A360-4BA7-A772-B6981E545690}" sibTransId="{73BD99F4-1F17-4DFE-9D11-D7C4D74A394A}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C016BE63-3CE6-4BDC-9542-11E1E0CBEC5A}" srcId="{97526780-917F-4B95-87C2-DEBA4340DFFD}" destId="{45E65353-322A-4437-8788-2A33A4E50577}" srcOrd="8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4AC2B576-DCB4-45A2-8F5C-61E83E270C90}" srcId="{97526780-917F-4B95-87C2-DEBA4340DFFD}" destId="{A9281F3E-1006-4015-BEF6-1DD2295E0D8F}" srcOrd="5" destOrd="0" parTransId="{91D234E2-447F-4C18-89A9-622443E46391}" sibTransId="{32AE7786-0E41-4EEC-87F4-FC8FDCB6BB15}"/>
    <dgm:cxn modelId="{475A91D6-ACCD-4F86-BE1D-6C26809AF70E}" srcId="{97526780-917F-4B95-87C2-DEBA4340DFFD}" destId="{741C366D-7F8F-494D-9379-E3633689B11C}" srcOrd="2" destOrd="0" parTransId="{58855944-44AA-45EB-A7AD-8B42694F355B}" sibTransId="{54A4E42E-902F-40BB-BB66-6174DEA234B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7F877D88-B2D6-4426-88F4-3C2F71370A54}" type="presOf" srcId="{D64E3ABA-CE1C-4515-9008-F7BF380D467A}" destId="{854BBD28-9250-4155-9D38-A604D67D965B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F4F58A6C-7C14-4A48-AECD-731881798D33}" type="presOf" srcId="{80B80AE9-A360-4BA7-A772-B6981E545690}" destId="{D35A516D-BE1D-43F6-96FD-D498B6C877DB}" srcOrd="0" destOrd="0" presId="urn:microsoft.com/office/officeart/2005/8/layout/orgChart1"/>
    <dgm:cxn modelId="{2866337C-8507-41AD-9A85-3A7BD78F9CD0}" srcId="{97526780-917F-4B95-87C2-DEBA4340DFFD}" destId="{03F999E8-2564-4994-ABA9-152AE06740C3}" srcOrd="9" destOrd="0" parTransId="{5CF19EAB-77FD-449C-A265-6D18CAC74789}" sibTransId="{F9633136-6284-4B73-A831-D4C9670051C4}"/>
    <dgm:cxn modelId="{48871570-9BA0-43BC-B6C8-CBEDC8D97787}" type="presOf" srcId="{D64E3ABA-CE1C-4515-9008-F7BF380D467A}" destId="{1D5C990A-D8FF-4060-88D9-B89CEE730A1B}" srcOrd="1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85C9625C-42C9-49C4-878D-4D9D7EE0B0C3}" type="presOf" srcId="{91D234E2-447F-4C18-89A9-622443E46391}" destId="{192B2769-C811-457D-8257-99856BA5EACB}" srcOrd="0" destOrd="0" presId="urn:microsoft.com/office/officeart/2005/8/layout/orgChart1"/>
    <dgm:cxn modelId="{7D7421A5-CC58-4C17-ACDF-9E44A7C6B587}" type="presOf" srcId="{A9281F3E-1006-4015-BEF6-1DD2295E0D8F}" destId="{3B927AE2-9977-42B8-805C-7648046F3053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AAA754F0-1C64-48FC-82ED-5C10EBAC84F4}" type="presOf" srcId="{A9281F3E-1006-4015-BEF6-1DD2295E0D8F}" destId="{11F82748-2AEE-42CD-88B0-79C87AA15685}" srcOrd="1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A5FB8F30-0761-4879-B706-E265EBE6F6BE}" type="presParOf" srcId="{572A18B2-335C-4529-87B1-8CF99C8A0E96}" destId="{C781B721-AF70-4CF6-AE94-45C3A151EDF6}" srcOrd="4" destOrd="0" presId="urn:microsoft.com/office/officeart/2005/8/layout/orgChart1"/>
    <dgm:cxn modelId="{532010BB-6304-4E40-BCF1-8F547AC85857}" type="presParOf" srcId="{572A18B2-335C-4529-87B1-8CF99C8A0E96}" destId="{7910A3B7-F1C5-46A2-A047-053BFAA0CBF6}" srcOrd="5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EBF8D6F5-78FD-4F72-AC7E-5543378CC017}" type="presParOf" srcId="{572A18B2-335C-4529-87B1-8CF99C8A0E96}" destId="{192B2769-C811-457D-8257-99856BA5EACB}" srcOrd="10" destOrd="0" presId="urn:microsoft.com/office/officeart/2005/8/layout/orgChart1"/>
    <dgm:cxn modelId="{D632DD11-1F73-4013-BF00-C0CAFF73371D}" type="presParOf" srcId="{572A18B2-335C-4529-87B1-8CF99C8A0E96}" destId="{9CEA0DCE-DE5F-4B36-9BD4-90FFEBACC990}" srcOrd="11" destOrd="0" presId="urn:microsoft.com/office/officeart/2005/8/layout/orgChart1"/>
    <dgm:cxn modelId="{4AD7DA47-6BC8-44E0-93F4-DDA73F0E21DC}" type="presParOf" srcId="{9CEA0DCE-DE5F-4B36-9BD4-90FFEBACC990}" destId="{346CCF7C-95A9-46CB-AEC4-7D348B0BB50E}" srcOrd="0" destOrd="0" presId="urn:microsoft.com/office/officeart/2005/8/layout/orgChart1"/>
    <dgm:cxn modelId="{606CB9DC-FFCC-4DCA-B4C2-ABC54E357E89}" type="presParOf" srcId="{346CCF7C-95A9-46CB-AEC4-7D348B0BB50E}" destId="{3B927AE2-9977-42B8-805C-7648046F3053}" srcOrd="0" destOrd="0" presId="urn:microsoft.com/office/officeart/2005/8/layout/orgChart1"/>
    <dgm:cxn modelId="{644FDFD4-26B8-4612-803A-A879D795C4B7}" type="presParOf" srcId="{346CCF7C-95A9-46CB-AEC4-7D348B0BB50E}" destId="{11F82748-2AEE-42CD-88B0-79C87AA15685}" srcOrd="1" destOrd="0" presId="urn:microsoft.com/office/officeart/2005/8/layout/orgChart1"/>
    <dgm:cxn modelId="{7EFCB7E9-F998-45DD-A9A2-F891D2215E5E}" type="presParOf" srcId="{9CEA0DCE-DE5F-4B36-9BD4-90FFEBACC990}" destId="{1B5417E5-EF65-4C2D-921F-12993EB32D21}" srcOrd="1" destOrd="0" presId="urn:microsoft.com/office/officeart/2005/8/layout/orgChart1"/>
    <dgm:cxn modelId="{DCF2E817-D4D0-4154-8735-CD1492331D56}" type="presParOf" srcId="{9CEA0DCE-DE5F-4B36-9BD4-90FFEBACC990}" destId="{9225E3E8-6D13-4FB7-8202-DD9A1C1DCFD7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827504CF-C052-44E6-BFB5-690AAFCC3B49}" type="presParOf" srcId="{572A18B2-335C-4529-87B1-8CF99C8A0E96}" destId="{D35A516D-BE1D-43F6-96FD-D498B6C877DB}" srcOrd="14" destOrd="0" presId="urn:microsoft.com/office/officeart/2005/8/layout/orgChart1"/>
    <dgm:cxn modelId="{82571690-A92B-4B27-B174-9E7EDD720F1C}" type="presParOf" srcId="{572A18B2-335C-4529-87B1-8CF99C8A0E96}" destId="{24B74DF4-6888-4EC7-9198-FECCB2C9C6CC}" srcOrd="15" destOrd="0" presId="urn:microsoft.com/office/officeart/2005/8/layout/orgChart1"/>
    <dgm:cxn modelId="{2C43769B-33C4-45BB-938A-0A2F9D44CEA9}" type="presParOf" srcId="{24B74DF4-6888-4EC7-9198-FECCB2C9C6CC}" destId="{6E9C3914-5A40-4CC9-AB79-514AFB5544AA}" srcOrd="0" destOrd="0" presId="urn:microsoft.com/office/officeart/2005/8/layout/orgChart1"/>
    <dgm:cxn modelId="{180D0A9F-82B0-489F-8A82-33FA37D7CFF2}" type="presParOf" srcId="{6E9C3914-5A40-4CC9-AB79-514AFB5544AA}" destId="{854BBD28-9250-4155-9D38-A604D67D965B}" srcOrd="0" destOrd="0" presId="urn:microsoft.com/office/officeart/2005/8/layout/orgChart1"/>
    <dgm:cxn modelId="{1221FA3F-09D2-4F1A-921D-DA23E28D4DBE}" type="presParOf" srcId="{6E9C3914-5A40-4CC9-AB79-514AFB5544AA}" destId="{1D5C990A-D8FF-4060-88D9-B89CEE730A1B}" srcOrd="1" destOrd="0" presId="urn:microsoft.com/office/officeart/2005/8/layout/orgChart1"/>
    <dgm:cxn modelId="{D56C988C-B06F-43B8-A4FE-AE9E3101C971}" type="presParOf" srcId="{24B74DF4-6888-4EC7-9198-FECCB2C9C6CC}" destId="{34C39740-106D-4A6B-8133-9065CFA10C1B}" srcOrd="1" destOrd="0" presId="urn:microsoft.com/office/officeart/2005/8/layout/orgChart1"/>
    <dgm:cxn modelId="{BC7E54DA-9BC7-4EED-9211-7A60C7C32244}" type="presParOf" srcId="{24B74DF4-6888-4EC7-9198-FECCB2C9C6CC}" destId="{730F546B-B4BD-449F-AEA0-34EDCE59DABA}" srcOrd="2" destOrd="0" presId="urn:microsoft.com/office/officeart/2005/8/layout/orgChart1"/>
    <dgm:cxn modelId="{677D3A48-9620-4F67-96CD-B0EFFFA0CD10}" type="presParOf" srcId="{572A18B2-335C-4529-87B1-8CF99C8A0E96}" destId="{BBA46624-36E5-4C84-B76D-8D773C833F4B}" srcOrd="16" destOrd="0" presId="urn:microsoft.com/office/officeart/2005/8/layout/orgChart1"/>
    <dgm:cxn modelId="{05B5B53A-625C-41F6-806B-5D43C7FBD066}" type="presParOf" srcId="{572A18B2-335C-4529-87B1-8CF99C8A0E96}" destId="{785E6BC8-3BF5-4E84-9639-703A6648AA99}" srcOrd="17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8" destOrd="0" presId="urn:microsoft.com/office/officeart/2005/8/layout/orgChart1"/>
    <dgm:cxn modelId="{DF723D13-A549-4E4C-A6B2-E97989D7AF02}" type="presParOf" srcId="{572A18B2-335C-4529-87B1-8CF99C8A0E96}" destId="{AA06FEA2-E353-4324-B54A-C0EC55A0532B}" srcOrd="19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A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 custLinFactNeighborY="-11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</a:t>
          </a:r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9994" custScaleY="85716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12535" custScaleY="85716" custLinFactNeighborY="-38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05" custScaleY="107904" custLinFactNeighborY="-4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Y="107904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6825" custScaleY="138385" custLinFactNeighborY="-59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81554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(as)</a:t>
          </a:r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(o)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47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Eléctrico(a)</a:t>
          </a:r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Mecánico(a)</a:t>
          </a:r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Sección</a:t>
          </a:r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Liviana</a:t>
          </a:r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General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Velador(a)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Área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79B70CA1-75D2-4602-B7DD-FB7E00850F1C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693E03EF-44B2-4E44-8F73-13AAA3144DA8}" type="parTrans" cxnId="{83848699-D8F0-45A1-9C00-01F4BBE0F13E}">
      <dgm:prSet/>
      <dgm:spPr/>
      <dgm:t>
        <a:bodyPr/>
        <a:lstStyle/>
        <a:p>
          <a:endParaRPr lang="es-ES" sz="1200"/>
        </a:p>
      </dgm:t>
    </dgm:pt>
    <dgm:pt modelId="{7C6612C8-CD85-410C-9A73-4053B7CFE0BC}" type="sibTrans" cxnId="{83848699-D8F0-45A1-9C00-01F4BBE0F13E}">
      <dgm:prSet/>
      <dgm:spPr/>
      <dgm:t>
        <a:bodyPr/>
        <a:lstStyle/>
        <a:p>
          <a:endParaRPr lang="es-ES" sz="1200"/>
        </a:p>
      </dgm:t>
    </dgm:pt>
    <dgm:pt modelId="{4C71EC52-3F04-47FD-9821-20C6443C3C6A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DCF14593-01AF-41C7-A2CE-2C6CA3C4989C}" type="parTrans" cxnId="{6A103930-072F-458D-9781-693C6672FDBF}">
      <dgm:prSet/>
      <dgm:spPr/>
      <dgm:t>
        <a:bodyPr/>
        <a:lstStyle/>
        <a:p>
          <a:endParaRPr lang="es-ES" sz="1200"/>
        </a:p>
      </dgm:t>
    </dgm:pt>
    <dgm:pt modelId="{6D746FC1-FE46-4804-A4A5-08E3D6143024}" type="sibTrans" cxnId="{6A103930-072F-458D-9781-693C6672FDBF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9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9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9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375C2D88-7BD8-4B3A-95B5-6D43DDFFE92D}" type="pres">
      <dgm:prSet presAssocID="{693E03EF-44B2-4E44-8F73-13AAA3144DA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545D8E1-63DB-4C78-85CE-B6BB46DB6B62}" type="pres">
      <dgm:prSet presAssocID="{79B70CA1-75D2-4602-B7DD-FB7E00850F1C}" presName="hierRoot2" presStyleCnt="0">
        <dgm:presLayoutVars>
          <dgm:hierBranch/>
        </dgm:presLayoutVars>
      </dgm:prSet>
      <dgm:spPr/>
    </dgm:pt>
    <dgm:pt modelId="{1661A1A6-B267-4699-BE99-3F146CA69393}" type="pres">
      <dgm:prSet presAssocID="{79B70CA1-75D2-4602-B7DD-FB7E00850F1C}" presName="rootComposite" presStyleCnt="0"/>
      <dgm:spPr/>
    </dgm:pt>
    <dgm:pt modelId="{71D37172-504E-4D27-9A20-6928AF0B4525}" type="pres">
      <dgm:prSet presAssocID="{79B70CA1-75D2-4602-B7DD-FB7E00850F1C}" presName="rootText" presStyleLbl="node3" presStyleIdx="1" presStyleCnt="5" custScaleX="120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C33BF-D7B7-45D2-96F1-F3F71D894728}" type="pres">
      <dgm:prSet presAssocID="{79B70CA1-75D2-4602-B7DD-FB7E00850F1C}" presName="rootConnector" presStyleLbl="node3" presStyleIdx="1" presStyleCnt="5"/>
      <dgm:spPr/>
      <dgm:t>
        <a:bodyPr/>
        <a:lstStyle/>
        <a:p>
          <a:endParaRPr lang="es-ES"/>
        </a:p>
      </dgm:t>
    </dgm:pt>
    <dgm:pt modelId="{EDDEC4AD-4141-4FFA-8C2D-674B5300C2FE}" type="pres">
      <dgm:prSet presAssocID="{79B70CA1-75D2-4602-B7DD-FB7E00850F1C}" presName="hierChild4" presStyleCnt="0"/>
      <dgm:spPr/>
    </dgm:pt>
    <dgm:pt modelId="{D4C18AD1-619C-40E5-919D-005DE058757A}" type="pres">
      <dgm:prSet presAssocID="{DCF14593-01AF-41C7-A2CE-2C6CA3C4989C}" presName="Name35" presStyleLbl="parChTrans1D4" presStyleIdx="3" presStyleCnt="9"/>
      <dgm:spPr/>
      <dgm:t>
        <a:bodyPr/>
        <a:lstStyle/>
        <a:p>
          <a:endParaRPr lang="es-ES"/>
        </a:p>
      </dgm:t>
    </dgm:pt>
    <dgm:pt modelId="{74D5AA44-8716-4461-B1E7-EA5EC024DCA4}" type="pres">
      <dgm:prSet presAssocID="{4C71EC52-3F04-47FD-9821-20C6443C3C6A}" presName="hierRoot2" presStyleCnt="0">
        <dgm:presLayoutVars>
          <dgm:hierBranch val="init"/>
        </dgm:presLayoutVars>
      </dgm:prSet>
      <dgm:spPr/>
    </dgm:pt>
    <dgm:pt modelId="{BD46ECEA-433B-43B5-89DD-AF058473F513}" type="pres">
      <dgm:prSet presAssocID="{4C71EC52-3F04-47FD-9821-20C6443C3C6A}" presName="rootComposite" presStyleCnt="0"/>
      <dgm:spPr/>
    </dgm:pt>
    <dgm:pt modelId="{3BA6D721-2906-48C6-A7A9-28C254B84ADE}" type="pres">
      <dgm:prSet presAssocID="{4C71EC52-3F04-47FD-9821-20C6443C3C6A}" presName="rootText" presStyleLbl="node4" presStyleIdx="3" presStyleCnt="9" custScaleX="120425" custScaleY="99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A3D4F5-EEC4-4FF2-84D5-8923C58BDFBB}" type="pres">
      <dgm:prSet presAssocID="{4C71EC52-3F04-47FD-9821-20C6443C3C6A}" presName="rootConnector" presStyleLbl="node4" presStyleIdx="3" presStyleCnt="9"/>
      <dgm:spPr/>
      <dgm:t>
        <a:bodyPr/>
        <a:lstStyle/>
        <a:p>
          <a:endParaRPr lang="es-ES"/>
        </a:p>
      </dgm:t>
    </dgm:pt>
    <dgm:pt modelId="{BC96127E-3124-495C-8514-C8F034D6EF0C}" type="pres">
      <dgm:prSet presAssocID="{4C71EC52-3F04-47FD-9821-20C6443C3C6A}" presName="hierChild4" presStyleCnt="0"/>
      <dgm:spPr/>
    </dgm:pt>
    <dgm:pt modelId="{E39E63FA-5AB8-4362-85D2-87486B0D07BC}" type="pres">
      <dgm:prSet presAssocID="{4C71EC52-3F04-47FD-9821-20C6443C3C6A}" presName="hierChild5" presStyleCnt="0"/>
      <dgm:spPr/>
    </dgm:pt>
    <dgm:pt modelId="{D5FC3378-9F72-4128-9F7B-A35ED3346008}" type="pres">
      <dgm:prSet presAssocID="{79B70CA1-75D2-4602-B7DD-FB7E00850F1C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99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9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9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6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6" presStyleCnt="9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7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7" presStyleCnt="9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8" presStyleCnt="9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8" presStyleCnt="9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8" presStyleCnt="9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880DEFA1-E480-4E01-97C4-2605F2D4339F}" type="presOf" srcId="{693E03EF-44B2-4E44-8F73-13AAA3144DA8}" destId="{375C2D88-7BD8-4B3A-95B5-6D43DDFFE92D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83848699-D8F0-45A1-9C00-01F4BBE0F13E}" srcId="{EFA4D767-A6DE-49C7-A8D1-A90399FA94FC}" destId="{79B70CA1-75D2-4602-B7DD-FB7E00850F1C}" srcOrd="1" destOrd="0" parTransId="{693E03EF-44B2-4E44-8F73-13AAA3144DA8}" sibTransId="{7C6612C8-CD85-410C-9A73-4053B7CFE0BC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4A7CCE47-63C3-4C8D-8FD0-0C39F4B9BC10}" type="presOf" srcId="{DCF14593-01AF-41C7-A2CE-2C6CA3C4989C}" destId="{D4C18AD1-619C-40E5-919D-005DE058757A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377E599-565C-4738-BEFA-B0D9EEC3D260}" type="presOf" srcId="{4C71EC52-3F04-47FD-9821-20C6443C3C6A}" destId="{3BA6D721-2906-48C6-A7A9-28C254B84ADE}" srcOrd="0" destOrd="0" presId="urn:microsoft.com/office/officeart/2005/8/layout/orgChart1"/>
    <dgm:cxn modelId="{B3C76749-B18E-446B-9209-682BE75DB615}" type="presOf" srcId="{4C71EC52-3F04-47FD-9821-20C6443C3C6A}" destId="{F4A3D4F5-EEC4-4FF2-84D5-8923C58BDFBB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5C6F363D-4120-4A84-8F14-02EA1A1DDE0B}" type="presOf" srcId="{79B70CA1-75D2-4602-B7DD-FB7E00850F1C}" destId="{453C33BF-D7B7-45D2-96F1-F3F71D894728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31F8B2CC-78FF-48F0-9DBA-985C68E32190}" type="presOf" srcId="{79B70CA1-75D2-4602-B7DD-FB7E00850F1C}" destId="{71D37172-504E-4D27-9A20-6928AF0B4525}" srcOrd="0" destOrd="0" presId="urn:microsoft.com/office/officeart/2005/8/layout/orgChart1"/>
    <dgm:cxn modelId="{6A103930-072F-458D-9781-693C6672FDBF}" srcId="{79B70CA1-75D2-4602-B7DD-FB7E00850F1C}" destId="{4C71EC52-3F04-47FD-9821-20C6443C3C6A}" srcOrd="0" destOrd="0" parTransId="{DCF14593-01AF-41C7-A2CE-2C6CA3C4989C}" sibTransId="{6D746FC1-FE46-4804-A4A5-08E3D6143024}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BE27D23-901B-4FCF-926F-909D9D805DF8}" type="presParOf" srcId="{ED2024EC-70F9-4B98-82F6-744E9A1B695C}" destId="{375C2D88-7BD8-4B3A-95B5-6D43DDFFE92D}" srcOrd="2" destOrd="0" presId="urn:microsoft.com/office/officeart/2005/8/layout/orgChart1"/>
    <dgm:cxn modelId="{FC1AA3DA-1C6F-4685-8C23-4B65F16D5608}" type="presParOf" srcId="{ED2024EC-70F9-4B98-82F6-744E9A1B695C}" destId="{C545D8E1-63DB-4C78-85CE-B6BB46DB6B62}" srcOrd="3" destOrd="0" presId="urn:microsoft.com/office/officeart/2005/8/layout/orgChart1"/>
    <dgm:cxn modelId="{1791DA5B-6C1A-458E-8252-643C937E9B24}" type="presParOf" srcId="{C545D8E1-63DB-4C78-85CE-B6BB46DB6B62}" destId="{1661A1A6-B267-4699-BE99-3F146CA69393}" srcOrd="0" destOrd="0" presId="urn:microsoft.com/office/officeart/2005/8/layout/orgChart1"/>
    <dgm:cxn modelId="{9E57D19D-4810-45F0-9D47-2467206C0880}" type="presParOf" srcId="{1661A1A6-B267-4699-BE99-3F146CA69393}" destId="{71D37172-504E-4D27-9A20-6928AF0B4525}" srcOrd="0" destOrd="0" presId="urn:microsoft.com/office/officeart/2005/8/layout/orgChart1"/>
    <dgm:cxn modelId="{08218EA9-B190-42D4-8246-5066BC851633}" type="presParOf" srcId="{1661A1A6-B267-4699-BE99-3F146CA69393}" destId="{453C33BF-D7B7-45D2-96F1-F3F71D894728}" srcOrd="1" destOrd="0" presId="urn:microsoft.com/office/officeart/2005/8/layout/orgChart1"/>
    <dgm:cxn modelId="{9C45A84C-EB6A-4910-8B6C-0981AD1A76C3}" type="presParOf" srcId="{C545D8E1-63DB-4C78-85CE-B6BB46DB6B62}" destId="{EDDEC4AD-4141-4FFA-8C2D-674B5300C2FE}" srcOrd="1" destOrd="0" presId="urn:microsoft.com/office/officeart/2005/8/layout/orgChart1"/>
    <dgm:cxn modelId="{80DA24CA-2646-405A-8173-86050DCFA658}" type="presParOf" srcId="{EDDEC4AD-4141-4FFA-8C2D-674B5300C2FE}" destId="{D4C18AD1-619C-40E5-919D-005DE058757A}" srcOrd="0" destOrd="0" presId="urn:microsoft.com/office/officeart/2005/8/layout/orgChart1"/>
    <dgm:cxn modelId="{03A94E40-5C40-45A9-9FA6-680007E0FB27}" type="presParOf" srcId="{EDDEC4AD-4141-4FFA-8C2D-674B5300C2FE}" destId="{74D5AA44-8716-4461-B1E7-EA5EC024DCA4}" srcOrd="1" destOrd="0" presId="urn:microsoft.com/office/officeart/2005/8/layout/orgChart1"/>
    <dgm:cxn modelId="{B099C832-347E-4B54-97B3-F18B15B5AA2B}" type="presParOf" srcId="{74D5AA44-8716-4461-B1E7-EA5EC024DCA4}" destId="{BD46ECEA-433B-43B5-89DD-AF058473F513}" srcOrd="0" destOrd="0" presId="urn:microsoft.com/office/officeart/2005/8/layout/orgChart1"/>
    <dgm:cxn modelId="{87E5E5F2-3232-4501-B601-A75061DF1B38}" type="presParOf" srcId="{BD46ECEA-433B-43B5-89DD-AF058473F513}" destId="{3BA6D721-2906-48C6-A7A9-28C254B84ADE}" srcOrd="0" destOrd="0" presId="urn:microsoft.com/office/officeart/2005/8/layout/orgChart1"/>
    <dgm:cxn modelId="{99992474-5A39-4BC4-9CBF-A10D2BA75D54}" type="presParOf" srcId="{BD46ECEA-433B-43B5-89DD-AF058473F513}" destId="{F4A3D4F5-EEC4-4FF2-84D5-8923C58BDFBB}" srcOrd="1" destOrd="0" presId="urn:microsoft.com/office/officeart/2005/8/layout/orgChart1"/>
    <dgm:cxn modelId="{C406C96B-C285-4D6E-B775-A4B0C480E347}" type="presParOf" srcId="{74D5AA44-8716-4461-B1E7-EA5EC024DCA4}" destId="{BC96127E-3124-495C-8514-C8F034D6EF0C}" srcOrd="1" destOrd="0" presId="urn:microsoft.com/office/officeart/2005/8/layout/orgChart1"/>
    <dgm:cxn modelId="{1A5693C6-39D6-464D-9523-E7A559E47F95}" type="presParOf" srcId="{74D5AA44-8716-4461-B1E7-EA5EC024DCA4}" destId="{E39E63FA-5AB8-4362-85D2-87486B0D07BC}" srcOrd="2" destOrd="0" presId="urn:microsoft.com/office/officeart/2005/8/layout/orgChart1"/>
    <dgm:cxn modelId="{86D5E570-9475-42EC-B583-91E65F420F50}" type="presParOf" srcId="{C545D8E1-63DB-4C78-85CE-B6BB46DB6B62}" destId="{D5FC3378-9F72-4128-9F7B-A35ED3346008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9011199F-DE14-4281-B349-3D694BA145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071C8F3F-9F58-4EE2-B132-D2071494388E}" type="parTrans" cxnId="{5C6C3889-0A47-4276-98C9-351A0E8BC433}">
      <dgm:prSet/>
      <dgm:spPr/>
      <dgm:t>
        <a:bodyPr/>
        <a:lstStyle/>
        <a:p>
          <a:endParaRPr lang="es-ES" sz="1200"/>
        </a:p>
      </dgm:t>
    </dgm:pt>
    <dgm:pt modelId="{BFECB3BD-721C-48D6-A16C-8371C88D4A8A}" type="sibTrans" cxnId="{5C6C3889-0A47-4276-98C9-351A0E8BC433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7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7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9E080D03-413A-45CB-88C7-162F5639A2A3}" type="pres">
      <dgm:prSet presAssocID="{071C8F3F-9F58-4EE2-B132-D2071494388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E8FC766-E7DE-4F95-BCB3-11392A7C9C57}" type="pres">
      <dgm:prSet presAssocID="{9011199F-DE14-4281-B349-3D694BA145A1}" presName="hierRoot2" presStyleCnt="0">
        <dgm:presLayoutVars>
          <dgm:hierBranch val="init"/>
        </dgm:presLayoutVars>
      </dgm:prSet>
      <dgm:spPr/>
    </dgm:pt>
    <dgm:pt modelId="{96DF55F0-367F-489D-907F-9163BA95BECF}" type="pres">
      <dgm:prSet presAssocID="{9011199F-DE14-4281-B349-3D694BA145A1}" presName="rootComposite" presStyleCnt="0"/>
      <dgm:spPr/>
    </dgm:pt>
    <dgm:pt modelId="{D63CE081-E374-462E-B5EF-1097C8C76F22}" type="pres">
      <dgm:prSet presAssocID="{9011199F-DE14-4281-B349-3D694BA145A1}" presName="rootText" presStyleLbl="node4" presStyleIdx="1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AF17C2-B7C1-4BBD-9281-97E46D28A1D7}" type="pres">
      <dgm:prSet presAssocID="{9011199F-DE14-4281-B349-3D694BA145A1}" presName="rootConnector" presStyleLbl="node4" presStyleIdx="1" presStyleCnt="7"/>
      <dgm:spPr/>
      <dgm:t>
        <a:bodyPr/>
        <a:lstStyle/>
        <a:p>
          <a:endParaRPr lang="es-ES"/>
        </a:p>
      </dgm:t>
    </dgm:pt>
    <dgm:pt modelId="{A0687BD9-2AB7-4A8F-9BB8-9EAF18D12861}" type="pres">
      <dgm:prSet presAssocID="{9011199F-DE14-4281-B349-3D694BA145A1}" presName="hierChild4" presStyleCnt="0"/>
      <dgm:spPr/>
    </dgm:pt>
    <dgm:pt modelId="{67E269EF-4DD0-4562-98CF-7986E87CAA45}" type="pres">
      <dgm:prSet presAssocID="{9011199F-DE14-4281-B349-3D694BA145A1}" presName="hierChild5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2" presStyleCnt="7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2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2" presStyleCnt="7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3" presStyleCnt="7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3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3" presStyleCnt="7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4" presStyleCnt="7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4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4" presStyleCnt="7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5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5" presStyleCnt="7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6" presStyleCnt="7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6" presStyleCnt="7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6" presStyleCnt="7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CE3907B-ABE8-4759-8580-D0C978EF6761}" type="presOf" srcId="{9011199F-DE14-4281-B349-3D694BA145A1}" destId="{D63CE081-E374-462E-B5EF-1097C8C76F22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4341CC53-8DF5-4D32-823B-13DA29B5C1D6}" type="presOf" srcId="{9011199F-DE14-4281-B349-3D694BA145A1}" destId="{BDAF17C2-B7C1-4BBD-9281-97E46D28A1D7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5C6C3889-0A47-4276-98C9-351A0E8BC433}" srcId="{64A67EBB-3988-4A4F-AC20-348CCE193B7E}" destId="{9011199F-DE14-4281-B349-3D694BA145A1}" srcOrd="0" destOrd="0" parTransId="{071C8F3F-9F58-4EE2-B132-D2071494388E}" sibTransId="{BFECB3BD-721C-48D6-A16C-8371C88D4A8A}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2275398D-3CE3-46F3-8929-855CD4CF0723}" type="presOf" srcId="{071C8F3F-9F58-4EE2-B132-D2071494388E}" destId="{9E080D03-413A-45CB-88C7-162F5639A2A3}" srcOrd="0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7D9EF16-09B9-499A-BAE5-F8C0568B7CB9}" type="presParOf" srcId="{4D64EA06-7601-4F62-BD53-3F4856FA860E}" destId="{9E080D03-413A-45CB-88C7-162F5639A2A3}" srcOrd="0" destOrd="0" presId="urn:microsoft.com/office/officeart/2005/8/layout/orgChart1"/>
    <dgm:cxn modelId="{454486A5-E053-4C15-81AF-7DAA26C5B511}" type="presParOf" srcId="{4D64EA06-7601-4F62-BD53-3F4856FA860E}" destId="{8E8FC766-E7DE-4F95-BCB3-11392A7C9C57}" srcOrd="1" destOrd="0" presId="urn:microsoft.com/office/officeart/2005/8/layout/orgChart1"/>
    <dgm:cxn modelId="{8089F231-84E5-4320-84B5-70B352DAB2E4}" type="presParOf" srcId="{8E8FC766-E7DE-4F95-BCB3-11392A7C9C57}" destId="{96DF55F0-367F-489D-907F-9163BA95BECF}" srcOrd="0" destOrd="0" presId="urn:microsoft.com/office/officeart/2005/8/layout/orgChart1"/>
    <dgm:cxn modelId="{DB4F1C3A-496D-4C95-97F4-86731AE161A8}" type="presParOf" srcId="{96DF55F0-367F-489D-907F-9163BA95BECF}" destId="{D63CE081-E374-462E-B5EF-1097C8C76F22}" srcOrd="0" destOrd="0" presId="urn:microsoft.com/office/officeart/2005/8/layout/orgChart1"/>
    <dgm:cxn modelId="{38EFABD8-B7DD-4876-A43C-FA8EE68F1F9F}" type="presParOf" srcId="{96DF55F0-367F-489D-907F-9163BA95BECF}" destId="{BDAF17C2-B7C1-4BBD-9281-97E46D28A1D7}" srcOrd="1" destOrd="0" presId="urn:microsoft.com/office/officeart/2005/8/layout/orgChart1"/>
    <dgm:cxn modelId="{6149970F-8356-4010-9AD2-356D24ADCC85}" type="presParOf" srcId="{8E8FC766-E7DE-4F95-BCB3-11392A7C9C57}" destId="{A0687BD9-2AB7-4A8F-9BB8-9EAF18D12861}" srcOrd="1" destOrd="0" presId="urn:microsoft.com/office/officeart/2005/8/layout/orgChart1"/>
    <dgm:cxn modelId="{0D0DFD2A-6444-47B5-93C7-CCA1D87D6704}" type="presParOf" srcId="{8E8FC766-E7DE-4F95-BCB3-11392A7C9C57}" destId="{67E269EF-4DD0-4562-98CF-7986E87CAA45}" srcOrd="2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Veladores(as)</a:t>
          </a:r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C4C38A18-4672-4F8A-9F93-04CD30F9DB6C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D3AD9965-FFDE-4248-92B4-CF307444CC03}" type="parTrans" cxnId="{EAF39C20-75D4-4210-B783-B26BA0AB2CBE}">
      <dgm:prSet/>
      <dgm:spPr/>
      <dgm:t>
        <a:bodyPr/>
        <a:lstStyle/>
        <a:p>
          <a:endParaRPr lang="es-ES" sz="1200"/>
        </a:p>
      </dgm:t>
    </dgm:pt>
    <dgm:pt modelId="{D71EDE60-FF27-4D58-BE7B-8A7C9ED05313}" type="sibTrans" cxnId="{EAF39C20-75D4-4210-B783-B26BA0AB2CBE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7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7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CD0CB015-2B4F-4FE4-A819-A359450D707F}" type="pres">
      <dgm:prSet presAssocID="{D3AD9965-FFDE-4248-92B4-CF307444CC0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ED7A5575-6662-4FEA-836C-8DCC5E41EA74}" type="pres">
      <dgm:prSet presAssocID="{C4C38A18-4672-4F8A-9F93-04CD30F9DB6C}" presName="hierRoot2" presStyleCnt="0">
        <dgm:presLayoutVars>
          <dgm:hierBranch val="init"/>
        </dgm:presLayoutVars>
      </dgm:prSet>
      <dgm:spPr/>
    </dgm:pt>
    <dgm:pt modelId="{6C3E3B6B-32E8-4C4C-AB03-765F37E71576}" type="pres">
      <dgm:prSet presAssocID="{C4C38A18-4672-4F8A-9F93-04CD30F9DB6C}" presName="rootComposite" presStyleCnt="0"/>
      <dgm:spPr/>
    </dgm:pt>
    <dgm:pt modelId="{FB77D753-C6AC-4AC2-8855-23891475FE4E}" type="pres">
      <dgm:prSet presAssocID="{C4C38A18-4672-4F8A-9F93-04CD30F9DB6C}" presName="rootText" presStyleLbl="node4" presStyleIdx="3" presStyleCnt="7" custScaleY="10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9F9C3-368D-4B1B-94C2-C000393646B5}" type="pres">
      <dgm:prSet presAssocID="{C4C38A18-4672-4F8A-9F93-04CD30F9DB6C}" presName="rootConnector" presStyleLbl="node4" presStyleIdx="3" presStyleCnt="7"/>
      <dgm:spPr/>
      <dgm:t>
        <a:bodyPr/>
        <a:lstStyle/>
        <a:p>
          <a:endParaRPr lang="es-ES"/>
        </a:p>
      </dgm:t>
    </dgm:pt>
    <dgm:pt modelId="{9FC1D9E9-7965-49A3-833A-06CE024DE9EF}" type="pres">
      <dgm:prSet presAssocID="{C4C38A18-4672-4F8A-9F93-04CD30F9DB6C}" presName="hierChild4" presStyleCnt="0"/>
      <dgm:spPr/>
    </dgm:pt>
    <dgm:pt modelId="{2F7F9FFC-E557-4AC1-BE30-CBC1ED85920C}" type="pres">
      <dgm:prSet presAssocID="{C4C38A18-4672-4F8A-9F93-04CD30F9DB6C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4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4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4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5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5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5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5BCAFFD3-2783-4F5F-8091-89B56ACCA80F}" type="presOf" srcId="{C4C38A18-4672-4F8A-9F93-04CD30F9DB6C}" destId="{FB77D753-C6AC-4AC2-8855-23891475FE4E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EAF39C20-75D4-4210-B783-B26BA0AB2CBE}" srcId="{653B2A2B-614D-401D-8F64-8D6AD272F239}" destId="{C4C38A18-4672-4F8A-9F93-04CD30F9DB6C}" srcOrd="0" destOrd="0" parTransId="{D3AD9965-FFDE-4248-92B4-CF307444CC03}" sibTransId="{D71EDE60-FF27-4D58-BE7B-8A7C9ED0531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F372E59B-940F-4303-8717-98505B5411DF}" type="presOf" srcId="{C4C38A18-4672-4F8A-9F93-04CD30F9DB6C}" destId="{A5F9F9C3-368D-4B1B-94C2-C000393646B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C406A12-127F-4D2C-AB2E-F763ADCF2402}" type="presOf" srcId="{D3AD9965-FFDE-4248-92B4-CF307444CC03}" destId="{CD0CB015-2B4F-4FE4-A819-A359450D707F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D101C871-F35F-4C85-BA78-B12C2FB63663}" type="presParOf" srcId="{301E6045-4581-4226-8FB4-E0A4EBAD2CF8}" destId="{CD0CB015-2B4F-4FE4-A819-A359450D707F}" srcOrd="0" destOrd="0" presId="urn:microsoft.com/office/officeart/2005/8/layout/orgChart1"/>
    <dgm:cxn modelId="{1D0AE865-48F2-4309-8378-C54365894C6A}" type="presParOf" srcId="{301E6045-4581-4226-8FB4-E0A4EBAD2CF8}" destId="{ED7A5575-6662-4FEA-836C-8DCC5E41EA74}" srcOrd="1" destOrd="0" presId="urn:microsoft.com/office/officeart/2005/8/layout/orgChart1"/>
    <dgm:cxn modelId="{3D185642-F300-4D80-94C9-AE7521CC27A7}" type="presParOf" srcId="{ED7A5575-6662-4FEA-836C-8DCC5E41EA74}" destId="{6C3E3B6B-32E8-4C4C-AB03-765F37E71576}" srcOrd="0" destOrd="0" presId="urn:microsoft.com/office/officeart/2005/8/layout/orgChart1"/>
    <dgm:cxn modelId="{DC172C9F-7D64-4902-9A50-E5A37A1CE192}" type="presParOf" srcId="{6C3E3B6B-32E8-4C4C-AB03-765F37E71576}" destId="{FB77D753-C6AC-4AC2-8855-23891475FE4E}" srcOrd="0" destOrd="0" presId="urn:microsoft.com/office/officeart/2005/8/layout/orgChart1"/>
    <dgm:cxn modelId="{7843D46E-494F-456F-B2F6-2E5FB0CA8047}" type="presParOf" srcId="{6C3E3B6B-32E8-4C4C-AB03-765F37E71576}" destId="{A5F9F9C3-368D-4B1B-94C2-C000393646B5}" srcOrd="1" destOrd="0" presId="urn:microsoft.com/office/officeart/2005/8/layout/orgChart1"/>
    <dgm:cxn modelId="{A7E2BC33-4C5D-4CD3-A13F-C3895DF9C6C2}" type="presParOf" srcId="{ED7A5575-6662-4FEA-836C-8DCC5E41EA74}" destId="{9FC1D9E9-7965-49A3-833A-06CE024DE9EF}" srcOrd="1" destOrd="0" presId="urn:microsoft.com/office/officeart/2005/8/layout/orgChart1"/>
    <dgm:cxn modelId="{126CBA6E-CDD2-4757-956D-2DB1BF76EEE7}" type="presParOf" srcId="{ED7A5575-6662-4FEA-836C-8DCC5E41EA74}" destId="{2F7F9FFC-E557-4AC1-BE30-CBC1ED85920C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O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O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A84002F2-7854-4028-8E5C-37CC5A0E54B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(a)</a:t>
          </a:r>
        </a:p>
      </dgm:t>
    </dgm:pt>
    <dgm:pt modelId="{40D5FAB6-815E-489E-A0D4-20E2A84D7800}" type="parTrans" cxnId="{17136193-459D-4902-9F7A-02474DD1055B}">
      <dgm:prSet/>
      <dgm:spPr/>
      <dgm:t>
        <a:bodyPr/>
        <a:lstStyle/>
        <a:p>
          <a:endParaRPr lang="es-ES" sz="1200"/>
        </a:p>
      </dgm:t>
    </dgm:pt>
    <dgm:pt modelId="{E2B5944B-1A2A-4263-A2F4-7C7E906B9646}" type="sibTrans" cxnId="{17136193-459D-4902-9F7A-02474DD1055B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94E3905-322B-4BAD-B658-0FD0E4124E29}" type="pres">
      <dgm:prSet presAssocID="{40D5FAB6-815E-489E-A0D4-20E2A84D780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197C364D-65D2-43C2-A518-D2CF70A0EDC8}" type="pres">
      <dgm:prSet presAssocID="{A84002F2-7854-4028-8E5C-37CC5A0E54B8}" presName="hierRoot2" presStyleCnt="0">
        <dgm:presLayoutVars>
          <dgm:hierBranch/>
        </dgm:presLayoutVars>
      </dgm:prSet>
      <dgm:spPr/>
    </dgm:pt>
    <dgm:pt modelId="{F25756D6-1C57-4212-99C6-D39E5E3D8F14}" type="pres">
      <dgm:prSet presAssocID="{A84002F2-7854-4028-8E5C-37CC5A0E54B8}" presName="rootComposite" presStyleCnt="0"/>
      <dgm:spPr/>
    </dgm:pt>
    <dgm:pt modelId="{4D49E8CB-6AA7-4A20-AA94-C518B97C1317}" type="pres">
      <dgm:prSet presAssocID="{A84002F2-7854-4028-8E5C-37CC5A0E54B8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43D0F1-13D6-4DC2-8AD0-0EEEC8D22F3E}" type="pres">
      <dgm:prSet presAssocID="{A84002F2-7854-4028-8E5C-37CC5A0E54B8}" presName="rootConnector" presStyleLbl="node3" presStyleIdx="2" presStyleCnt="4"/>
      <dgm:spPr/>
      <dgm:t>
        <a:bodyPr/>
        <a:lstStyle/>
        <a:p>
          <a:endParaRPr lang="es-ES"/>
        </a:p>
      </dgm:t>
    </dgm:pt>
    <dgm:pt modelId="{1438FCCB-B46F-444D-9844-29FB9FD00A1B}" type="pres">
      <dgm:prSet presAssocID="{A84002F2-7854-4028-8E5C-37CC5A0E54B8}" presName="hierChild4" presStyleCnt="0"/>
      <dgm:spPr/>
    </dgm:pt>
    <dgm:pt modelId="{474CEA46-F0EF-4C86-AD56-F303BB1C5AA3}" type="pres">
      <dgm:prSet presAssocID="{DA0313F8-80EA-4B7D-81C5-8A2E97FC516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4" presStyleIdx="4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4" presStyleIdx="4" presStyleCnt="9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5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5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6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6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C94385-FAE0-4CF0-A979-C9C6EBBFB287}" type="pres">
      <dgm:prSet presAssocID="{A84002F2-7854-4028-8E5C-37CC5A0E54B8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7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7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7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 val="init"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8" presStyleCnt="9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8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0B13C24C-223D-4AA6-B3B6-871F192EA8D0}" type="presOf" srcId="{26377AA2-40AB-40F8-885E-8C2CECBAB8B2}" destId="{3C9355DF-250A-483D-A90D-8410924D4CFF}" srcOrd="1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E98CB347-0458-4F8B-A537-84B9CCFFD375}" type="presOf" srcId="{26377AA2-40AB-40F8-885E-8C2CECBAB8B2}" destId="{9733675C-17B1-4E88-B5BF-D955DE1F769D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D96B0811-14C4-4F53-96AE-A14299644DF6}" type="presOf" srcId="{7C458954-6BAF-49BB-8C7B-331D5185CB84}" destId="{A8E6C850-4867-4D7C-B9BC-A7311EED57A6}" srcOrd="1" destOrd="0" presId="urn:microsoft.com/office/officeart/2005/8/layout/orgChart1"/>
    <dgm:cxn modelId="{9225B6F0-43A3-42E3-A584-A37FEDF7A5E2}" type="presOf" srcId="{A84002F2-7854-4028-8E5C-37CC5A0E54B8}" destId="{B043D0F1-13D6-4DC2-8AD0-0EEEC8D22F3E}" srcOrd="1" destOrd="0" presId="urn:microsoft.com/office/officeart/2005/8/layout/orgChart1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6D8552C0-C5EB-4945-825C-CF3D6C7E0DA0}" type="presOf" srcId="{A84002F2-7854-4028-8E5C-37CC5A0E54B8}" destId="{4D49E8CB-6AA7-4A20-AA94-C518B97C13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17136193-459D-4902-9F7A-02474DD1055B}" srcId="{052BCD6B-3A33-498C-8FDB-CD318D47CD2E}" destId="{A84002F2-7854-4028-8E5C-37CC5A0E54B8}" srcOrd="0" destOrd="0" parTransId="{40D5FAB6-815E-489E-A0D4-20E2A84D7800}" sibTransId="{E2B5944B-1A2A-4263-A2F4-7C7E906B9646}"/>
    <dgm:cxn modelId="{DE5EC535-9D60-4D84-BA89-E8C123E995A0}" type="presOf" srcId="{40D5FAB6-815E-489E-A0D4-20E2A84D7800}" destId="{494E3905-322B-4BAD-B658-0FD0E4124E29}" srcOrd="0" destOrd="0" presId="urn:microsoft.com/office/officeart/2005/8/layout/orgChart1"/>
    <dgm:cxn modelId="{77383C68-CB71-40E1-9EA8-349DA3999506}" type="presOf" srcId="{DA0313F8-80EA-4B7D-81C5-8A2E97FC516F}" destId="{474CEA46-F0EF-4C86-AD56-F303BB1C5AA3}" srcOrd="0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D55CDB27-5AE8-4AAE-B871-95ADEEAA9E7C}" type="presOf" srcId="{BF2A8E72-6211-4CBE-99A1-31CD16B9FDC6}" destId="{296D0CAD-8BDC-497F-B7BB-43E04C9C2A82}" srcOrd="0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739A23CB-5AC0-49FB-82E8-D4526C156832}" type="presOf" srcId="{C2BD06CF-6093-4690-A736-AE158455A468}" destId="{0C82494C-609C-400A-8F53-6C6B1F74D108}" srcOrd="1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3784BEAD-5D93-468F-9866-C2207E5B2127}" type="presOf" srcId="{C2BD06CF-6093-4690-A736-AE158455A468}" destId="{CB11A161-DF45-4ABD-A0E6-BFD11358A492}" srcOrd="0" destOrd="0" presId="urn:microsoft.com/office/officeart/2005/8/layout/orgChart1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7D5543EF-3785-41F7-8454-F06CF3F22F82}" type="presOf" srcId="{7C458954-6BAF-49BB-8C7B-331D5185CB84}" destId="{04619CB8-3B4E-44CB-B0B4-DE4BA5CC37E8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89CE3CCE-493C-48BE-BF92-24D7A1133F5A}" type="presOf" srcId="{DF505B6B-DDD2-4A2F-B8BF-0350C916F2B7}" destId="{683D0084-83E2-4EF7-B9FA-FBEA7B83938A}" srcOrd="0" destOrd="0" presId="urn:microsoft.com/office/officeart/2005/8/layout/orgChart1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A84002F2-7854-4028-8E5C-37CC5A0E54B8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21DD868D-DC1C-41B5-8235-CB6BDD2E1DEB}" type="presParOf" srcId="{ED51E9D7-962F-446A-8B64-DD2172F18CE9}" destId="{494E3905-322B-4BAD-B658-0FD0E4124E29}" srcOrd="0" destOrd="0" presId="urn:microsoft.com/office/officeart/2005/8/layout/orgChart1"/>
    <dgm:cxn modelId="{62106477-4521-4AE9-9EFF-95CCECAD5142}" type="presParOf" srcId="{ED51E9D7-962F-446A-8B64-DD2172F18CE9}" destId="{197C364D-65D2-43C2-A518-D2CF70A0EDC8}" srcOrd="1" destOrd="0" presId="urn:microsoft.com/office/officeart/2005/8/layout/orgChart1"/>
    <dgm:cxn modelId="{609DFB09-6C6C-49D6-9B8B-203330F3A07D}" type="presParOf" srcId="{197C364D-65D2-43C2-A518-D2CF70A0EDC8}" destId="{F25756D6-1C57-4212-99C6-D39E5E3D8F14}" srcOrd="0" destOrd="0" presId="urn:microsoft.com/office/officeart/2005/8/layout/orgChart1"/>
    <dgm:cxn modelId="{0EC439D5-1906-4993-8C4F-98234F57274A}" type="presParOf" srcId="{F25756D6-1C57-4212-99C6-D39E5E3D8F14}" destId="{4D49E8CB-6AA7-4A20-AA94-C518B97C1317}" srcOrd="0" destOrd="0" presId="urn:microsoft.com/office/officeart/2005/8/layout/orgChart1"/>
    <dgm:cxn modelId="{61CD9F7A-3814-468A-B958-0645240EC1EB}" type="presParOf" srcId="{F25756D6-1C57-4212-99C6-D39E5E3D8F14}" destId="{B043D0F1-13D6-4DC2-8AD0-0EEEC8D22F3E}" srcOrd="1" destOrd="0" presId="urn:microsoft.com/office/officeart/2005/8/layout/orgChart1"/>
    <dgm:cxn modelId="{0E3A6D6D-2CFB-48FC-9E52-57E96B7A3B78}" type="presParOf" srcId="{197C364D-65D2-43C2-A518-D2CF70A0EDC8}" destId="{1438FCCB-B46F-444D-9844-29FB9FD00A1B}" srcOrd="1" destOrd="0" presId="urn:microsoft.com/office/officeart/2005/8/layout/orgChart1"/>
    <dgm:cxn modelId="{146F4899-1073-4026-B58D-71DA7A1701C4}" type="presParOf" srcId="{1438FCCB-B46F-444D-9844-29FB9FD00A1B}" destId="{474CEA46-F0EF-4C86-AD56-F303BB1C5AA3}" srcOrd="0" destOrd="0" presId="urn:microsoft.com/office/officeart/2005/8/layout/orgChart1"/>
    <dgm:cxn modelId="{016FE302-D350-4E15-840B-E4902D9B28C4}" type="presParOf" srcId="{1438FCCB-B46F-444D-9844-29FB9FD00A1B}" destId="{0928E6F8-3F6E-4226-A309-C471BD24295D}" srcOrd="1" destOrd="0" presId="urn:microsoft.com/office/officeart/2005/8/layout/orgChart1"/>
    <dgm:cxn modelId="{9A894DC6-D59F-402B-8CCA-A5D3A9FA3F70}" type="presParOf" srcId="{0928E6F8-3F6E-4226-A309-C471BD24295D}" destId="{92D8E757-FD3C-49FE-893B-DCCC301354E1}" srcOrd="0" destOrd="0" presId="urn:microsoft.com/office/officeart/2005/8/layout/orgChart1"/>
    <dgm:cxn modelId="{51CCCF45-4E1B-44DD-885C-E230A9CF7862}" type="presParOf" srcId="{92D8E757-FD3C-49FE-893B-DCCC301354E1}" destId="{04619CB8-3B4E-44CB-B0B4-DE4BA5CC37E8}" srcOrd="0" destOrd="0" presId="urn:microsoft.com/office/officeart/2005/8/layout/orgChart1"/>
    <dgm:cxn modelId="{93F6EB67-6F7B-4CFA-9902-E6F8169B8F44}" type="presParOf" srcId="{92D8E757-FD3C-49FE-893B-DCCC301354E1}" destId="{A8E6C850-4867-4D7C-B9BC-A7311EED57A6}" srcOrd="1" destOrd="0" presId="urn:microsoft.com/office/officeart/2005/8/layout/orgChart1"/>
    <dgm:cxn modelId="{1B15D842-00F2-476A-AEF9-84BD802E854F}" type="presParOf" srcId="{0928E6F8-3F6E-4226-A309-C471BD24295D}" destId="{E526E54B-32C0-4BBC-8E24-1F02187536C0}" srcOrd="1" destOrd="0" presId="urn:microsoft.com/office/officeart/2005/8/layout/orgChart1"/>
    <dgm:cxn modelId="{64F6982B-93E6-4D06-8D52-B13520DC533F}" type="presParOf" srcId="{E526E54B-32C0-4BBC-8E24-1F02187536C0}" destId="{296D0CAD-8BDC-497F-B7BB-43E04C9C2A82}" srcOrd="0" destOrd="0" presId="urn:microsoft.com/office/officeart/2005/8/layout/orgChart1"/>
    <dgm:cxn modelId="{968B74C3-5FAD-47AC-AAC2-E45D027A1510}" type="presParOf" srcId="{E526E54B-32C0-4BBC-8E24-1F02187536C0}" destId="{B8C2711E-8CA9-42BB-BCF9-68F9AB2A8CD2}" srcOrd="1" destOrd="0" presId="urn:microsoft.com/office/officeart/2005/8/layout/orgChart1"/>
    <dgm:cxn modelId="{525B021C-78C9-4047-91DB-DE6A55E756B6}" type="presParOf" srcId="{B8C2711E-8CA9-42BB-BCF9-68F9AB2A8CD2}" destId="{1BDBE31E-8030-47C7-9EEF-3934AC8DCD7B}" srcOrd="0" destOrd="0" presId="urn:microsoft.com/office/officeart/2005/8/layout/orgChart1"/>
    <dgm:cxn modelId="{FEACF589-D9E8-4BB1-B59E-2225E9786969}" type="presParOf" srcId="{1BDBE31E-8030-47C7-9EEF-3934AC8DCD7B}" destId="{CB11A161-DF45-4ABD-A0E6-BFD11358A492}" srcOrd="0" destOrd="0" presId="urn:microsoft.com/office/officeart/2005/8/layout/orgChart1"/>
    <dgm:cxn modelId="{534F1AAE-B321-417A-9153-C7ABACA8CF5F}" type="presParOf" srcId="{1BDBE31E-8030-47C7-9EEF-3934AC8DCD7B}" destId="{0C82494C-609C-400A-8F53-6C6B1F74D108}" srcOrd="1" destOrd="0" presId="urn:microsoft.com/office/officeart/2005/8/layout/orgChart1"/>
    <dgm:cxn modelId="{41773AF9-C76E-4D5F-A76C-4FE8CD841472}" type="presParOf" srcId="{B8C2711E-8CA9-42BB-BCF9-68F9AB2A8CD2}" destId="{BB360176-4121-44E9-863E-349F2D973512}" srcOrd="1" destOrd="0" presId="urn:microsoft.com/office/officeart/2005/8/layout/orgChart1"/>
    <dgm:cxn modelId="{D1FF2584-BAD3-45ED-B856-19CB3A31BA3C}" type="presParOf" srcId="{BB360176-4121-44E9-863E-349F2D973512}" destId="{683D0084-83E2-4EF7-B9FA-FBEA7B83938A}" srcOrd="0" destOrd="0" presId="urn:microsoft.com/office/officeart/2005/8/layout/orgChart1"/>
    <dgm:cxn modelId="{59DE83DC-70B6-4F6F-BB77-2F0CDB6CB1BA}" type="presParOf" srcId="{BB360176-4121-44E9-863E-349F2D973512}" destId="{5440CA00-C57D-4F4B-A7CB-DE03E5A6E605}" srcOrd="1" destOrd="0" presId="urn:microsoft.com/office/officeart/2005/8/layout/orgChart1"/>
    <dgm:cxn modelId="{D99A6A99-CDDE-45A4-9480-E0EFB53D5FF4}" type="presParOf" srcId="{5440CA00-C57D-4F4B-A7CB-DE03E5A6E605}" destId="{53EFA7AA-A469-4E9F-96EE-CC1BF59350EE}" srcOrd="0" destOrd="0" presId="urn:microsoft.com/office/officeart/2005/8/layout/orgChart1"/>
    <dgm:cxn modelId="{F160DD8F-B8AE-411E-9A64-748578C02790}" type="presParOf" srcId="{53EFA7AA-A469-4E9F-96EE-CC1BF59350EE}" destId="{9733675C-17B1-4E88-B5BF-D955DE1F769D}" srcOrd="0" destOrd="0" presId="urn:microsoft.com/office/officeart/2005/8/layout/orgChart1"/>
    <dgm:cxn modelId="{4D30675D-948F-4C49-A582-A18CA0574BE1}" type="presParOf" srcId="{53EFA7AA-A469-4E9F-96EE-CC1BF59350EE}" destId="{3C9355DF-250A-483D-A90D-8410924D4CFF}" srcOrd="1" destOrd="0" presId="urn:microsoft.com/office/officeart/2005/8/layout/orgChart1"/>
    <dgm:cxn modelId="{2307611F-0661-4701-97D5-2C7F8D5CD0C9}" type="presParOf" srcId="{5440CA00-C57D-4F4B-A7CB-DE03E5A6E605}" destId="{21B36529-2D4F-4DB2-B363-A669D94406E5}" srcOrd="1" destOrd="0" presId="urn:microsoft.com/office/officeart/2005/8/layout/orgChart1"/>
    <dgm:cxn modelId="{DDB3CD5F-26A4-49E5-89DB-07131577AC6F}" type="presParOf" srcId="{5440CA00-C57D-4F4B-A7CB-DE03E5A6E605}" destId="{5A46AFCA-578A-49C9-AEE4-A4189902D433}" srcOrd="2" destOrd="0" presId="urn:microsoft.com/office/officeart/2005/8/layout/orgChart1"/>
    <dgm:cxn modelId="{A2641928-3DC9-4A09-A206-BE099C503A0A}" type="presParOf" srcId="{B8C2711E-8CA9-42BB-BCF9-68F9AB2A8CD2}" destId="{7B2E6421-6C93-4DF9-9F69-88608DFFAC5C}" srcOrd="2" destOrd="0" presId="urn:microsoft.com/office/officeart/2005/8/layout/orgChart1"/>
    <dgm:cxn modelId="{4FB9E8F0-BA81-4716-9A9C-B71E25FDD37A}" type="presParOf" srcId="{0928E6F8-3F6E-4226-A309-C471BD24295D}" destId="{50920DC9-18E5-4071-B469-2EABE9F5D35E}" srcOrd="2" destOrd="0" presId="urn:microsoft.com/office/officeart/2005/8/layout/orgChart1"/>
    <dgm:cxn modelId="{239D6F8D-76BA-43C0-915F-81F1668BB2F6}" type="presParOf" srcId="{197C364D-65D2-43C2-A518-D2CF70A0EDC8}" destId="{DBC94385-FAE0-4CF0-A979-C9C6EBBFB287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Sección</a:t>
          </a: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  <a:endParaRPr lang="es-ES" sz="1200" dirty="0"/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44921F32-C989-41E3-9BB1-2B378FF9F896}">
      <dgm:prSet custT="1"/>
      <dgm:spPr/>
      <dgm:t>
        <a:bodyPr/>
        <a:lstStyle/>
        <a:p>
          <a:r>
            <a:rPr lang="es-ES" sz="1200" dirty="0" smtClean="0"/>
            <a:t>Enfermera (o)</a:t>
          </a:r>
        </a:p>
      </dgm:t>
    </dgm:pt>
    <dgm:pt modelId="{82DFA708-5392-47C6-8ACC-FC8999DF76CA}" type="parTrans" cxnId="{D94FE4F3-CADA-4365-B10F-8153F56937B9}">
      <dgm:prSet/>
      <dgm:spPr/>
      <dgm:t>
        <a:bodyPr/>
        <a:lstStyle/>
        <a:p>
          <a:endParaRPr lang="es-ES" sz="1200"/>
        </a:p>
      </dgm:t>
    </dgm:pt>
    <dgm:pt modelId="{0A952F78-B4B8-4D7C-AB9E-08F9D77EFF88}" type="sibTrans" cxnId="{D94FE4F3-CADA-4365-B10F-8153F56937B9}">
      <dgm:prSet/>
      <dgm:spPr/>
      <dgm:t>
        <a:bodyPr/>
        <a:lstStyle/>
        <a:p>
          <a:endParaRPr lang="es-ES" sz="1200"/>
        </a:p>
      </dgm:t>
    </dgm:pt>
    <dgm:pt modelId="{CD2A84DF-5B96-401E-A204-EE472983758A}">
      <dgm:prSet custT="1"/>
      <dgm:spPr/>
      <dgm:t>
        <a:bodyPr/>
        <a:lstStyle/>
        <a:p>
          <a:r>
            <a:rPr lang="es-ES" sz="1200" dirty="0" smtClean="0"/>
            <a:t>Salvavidas</a:t>
          </a:r>
        </a:p>
      </dgm:t>
    </dgm:pt>
    <dgm:pt modelId="{A3641CB9-E9EA-428B-92C5-F4C86B4AC7F7}" type="parTrans" cxnId="{CB60F687-FA3A-437F-854A-477BF5B97AB9}">
      <dgm:prSet/>
      <dgm:spPr/>
      <dgm:t>
        <a:bodyPr/>
        <a:lstStyle/>
        <a:p>
          <a:endParaRPr lang="es-ES" sz="1200"/>
        </a:p>
      </dgm:t>
    </dgm:pt>
    <dgm:pt modelId="{C0C0A8EF-66A2-422A-8D0F-36018B4DA484}" type="sibTrans" cxnId="{CB60F687-FA3A-437F-854A-477BF5B97AB9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42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5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3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3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3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3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3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3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3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3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5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5" custScaleX="123896" custScaleY="117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5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3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3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3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3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3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3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CC2E2B26-E953-41D1-8BB3-9416880625FD}" type="pres">
      <dgm:prSet presAssocID="{82DFA708-5392-47C6-8ACC-FC8999DF76C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94233BA-F03A-46CC-A2B2-A9CADDFED1FD}" type="pres">
      <dgm:prSet presAssocID="{44921F32-C989-41E3-9BB1-2B378FF9F896}" presName="hierRoot2" presStyleCnt="0">
        <dgm:presLayoutVars>
          <dgm:hierBranch/>
        </dgm:presLayoutVars>
      </dgm:prSet>
      <dgm:spPr/>
    </dgm:pt>
    <dgm:pt modelId="{FB8A0368-E9FB-4618-A5F1-FFBBBF52F498}" type="pres">
      <dgm:prSet presAssocID="{44921F32-C989-41E3-9BB1-2B378FF9F896}" presName="rootComposite" presStyleCnt="0"/>
      <dgm:spPr/>
    </dgm:pt>
    <dgm:pt modelId="{38B9925D-D01F-4ABE-BA6C-6E4D609A02A6}" type="pres">
      <dgm:prSet presAssocID="{44921F32-C989-41E3-9BB1-2B378FF9F896}" presName="rootText" presStyleLbl="node3" presStyleIdx="2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8F9C9C-0D0B-4D0A-A53F-1EE19C653A34}" type="pres">
      <dgm:prSet presAssocID="{44921F32-C989-41E3-9BB1-2B378FF9F896}" presName="rootConnector" presStyleLbl="node3" presStyleIdx="2" presStyleCnt="5"/>
      <dgm:spPr/>
      <dgm:t>
        <a:bodyPr/>
        <a:lstStyle/>
        <a:p>
          <a:endParaRPr lang="es-ES"/>
        </a:p>
      </dgm:t>
    </dgm:pt>
    <dgm:pt modelId="{6167615F-593F-41E0-8135-7ED42F50349A}" type="pres">
      <dgm:prSet presAssocID="{44921F32-C989-41E3-9BB1-2B378FF9F896}" presName="hierChild4" presStyleCnt="0"/>
      <dgm:spPr/>
    </dgm:pt>
    <dgm:pt modelId="{463B9824-45BD-42D8-B46F-61E0AFEA6E28}" type="pres">
      <dgm:prSet presAssocID="{A3641CB9-E9EA-428B-92C5-F4C86B4AC7F7}" presName="Name35" presStyleLbl="parChTrans1D4" presStyleIdx="7" presStyleCnt="13"/>
      <dgm:spPr/>
      <dgm:t>
        <a:bodyPr/>
        <a:lstStyle/>
        <a:p>
          <a:endParaRPr lang="es-ES"/>
        </a:p>
      </dgm:t>
    </dgm:pt>
    <dgm:pt modelId="{97FF1DE2-17EB-4BCD-BB9F-3B3952139247}" type="pres">
      <dgm:prSet presAssocID="{CD2A84DF-5B96-401E-A204-EE472983758A}" presName="hierRoot2" presStyleCnt="0">
        <dgm:presLayoutVars>
          <dgm:hierBranch val="init"/>
        </dgm:presLayoutVars>
      </dgm:prSet>
      <dgm:spPr/>
    </dgm:pt>
    <dgm:pt modelId="{8DABA878-487D-429A-B0BB-7E4F44B1FC1F}" type="pres">
      <dgm:prSet presAssocID="{CD2A84DF-5B96-401E-A204-EE472983758A}" presName="rootComposite" presStyleCnt="0"/>
      <dgm:spPr/>
    </dgm:pt>
    <dgm:pt modelId="{600C7E3A-964A-4BE6-813C-D41F37CA6840}" type="pres">
      <dgm:prSet presAssocID="{CD2A84DF-5B96-401E-A204-EE472983758A}" presName="rootText" presStyleLbl="node4" presStyleIdx="7" presStyleCnt="13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86228E-09A6-48CD-B9E2-EE4418611262}" type="pres">
      <dgm:prSet presAssocID="{CD2A84DF-5B96-401E-A204-EE472983758A}" presName="rootConnector" presStyleLbl="node4" presStyleIdx="7" presStyleCnt="13"/>
      <dgm:spPr/>
      <dgm:t>
        <a:bodyPr/>
        <a:lstStyle/>
        <a:p>
          <a:endParaRPr lang="es-ES"/>
        </a:p>
      </dgm:t>
    </dgm:pt>
    <dgm:pt modelId="{617805E2-717B-40CC-861D-35893F19CF48}" type="pres">
      <dgm:prSet presAssocID="{CD2A84DF-5B96-401E-A204-EE472983758A}" presName="hierChild4" presStyleCnt="0"/>
      <dgm:spPr/>
    </dgm:pt>
    <dgm:pt modelId="{188288AD-1B94-41F3-8AEE-DFA2D9A60803}" type="pres">
      <dgm:prSet presAssocID="{CD2A84DF-5B96-401E-A204-EE472983758A}" presName="hierChild5" presStyleCnt="0"/>
      <dgm:spPr/>
    </dgm:pt>
    <dgm:pt modelId="{8A9FBF0B-93FB-4F90-8B34-75BC91EA3B1D}" type="pres">
      <dgm:prSet presAssocID="{44921F32-C989-41E3-9BB1-2B378FF9F896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3" presStyleCnt="5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3" presStyleCnt="5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8" presStyleCnt="13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8" presStyleCnt="13" custScaleX="123896" custScaleY="100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8" presStyleCnt="13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4" presStyleCnt="5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9" presStyleCnt="13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9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9" presStyleCnt="13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10" presStyleCnt="13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10" presStyleCnt="13" custScaleX="123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10" presStyleCnt="13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1" presStyleCnt="13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1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1" presStyleCnt="13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2" presStyleCnt="13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2" presStyleCnt="13" custScaleX="123896" custScaleY="87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2" presStyleCnt="13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CB60F687-FA3A-437F-854A-477BF5B97AB9}" srcId="{44921F32-C989-41E3-9BB1-2B378FF9F896}" destId="{CD2A84DF-5B96-401E-A204-EE472983758A}" srcOrd="0" destOrd="0" parTransId="{A3641CB9-E9EA-428B-92C5-F4C86B4AC7F7}" sibTransId="{C0C0A8EF-66A2-422A-8D0F-36018B4DA484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03169240-E1DA-4C3F-BE51-32530F9D4BB9}" type="presOf" srcId="{44921F32-C989-41E3-9BB1-2B378FF9F896}" destId="{BE8F9C9C-0D0B-4D0A-A53F-1EE19C653A34}" srcOrd="1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D94FE4F3-CADA-4365-B10F-8153F56937B9}" srcId="{5AF623DB-BFE7-405B-A084-618118E32CC5}" destId="{44921F32-C989-41E3-9BB1-2B378FF9F896}" srcOrd="1" destOrd="0" parTransId="{82DFA708-5392-47C6-8ACC-FC8999DF76CA}" sibTransId="{0A952F78-B4B8-4D7C-AB9E-08F9D77EFF88}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27651CB7-BC70-485D-B070-643B6242A6B7}" type="presOf" srcId="{44921F32-C989-41E3-9BB1-2B378FF9F896}" destId="{38B9925D-D01F-4ABE-BA6C-6E4D609A02A6}" srcOrd="0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6DDAAA40-F13A-4515-9F27-5985A0C0FE83}" type="presOf" srcId="{A3641CB9-E9EA-428B-92C5-F4C86B4AC7F7}" destId="{463B9824-45BD-42D8-B46F-61E0AFEA6E28}" srcOrd="0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24D5DF8-A0AF-4126-B289-EBA734EDBE1E}" type="presOf" srcId="{82DFA708-5392-47C6-8ACC-FC8999DF76CA}" destId="{CC2E2B26-E953-41D1-8BB3-9416880625FD}" srcOrd="0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027D5533-76AC-400F-BF16-2EAB56B0F1CC}" type="presOf" srcId="{CD2A84DF-5B96-401E-A204-EE472983758A}" destId="{E186228E-09A6-48CD-B9E2-EE4418611262}" srcOrd="1" destOrd="0" presId="urn:microsoft.com/office/officeart/2005/8/layout/orgChart1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D9FA40BD-2873-4B9B-84AE-5EBD5809E2A5}" type="presOf" srcId="{CD2A84DF-5B96-401E-A204-EE472983758A}" destId="{600C7E3A-964A-4BE6-813C-D41F37CA6840}" srcOrd="0" destOrd="0" presId="urn:microsoft.com/office/officeart/2005/8/layout/orgChart1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2BA42AE2-D3AD-45EB-A6E8-4BC0746BA21E}" type="presParOf" srcId="{5E6A2E07-0F07-4A70-B07C-6C2AB0BBB357}" destId="{CC2E2B26-E953-41D1-8BB3-9416880625FD}" srcOrd="2" destOrd="0" presId="urn:microsoft.com/office/officeart/2005/8/layout/orgChart1"/>
    <dgm:cxn modelId="{E10F6311-128E-4A3E-877F-E6BC343E10CF}" type="presParOf" srcId="{5E6A2E07-0F07-4A70-B07C-6C2AB0BBB357}" destId="{294233BA-F03A-46CC-A2B2-A9CADDFED1FD}" srcOrd="3" destOrd="0" presId="urn:microsoft.com/office/officeart/2005/8/layout/orgChart1"/>
    <dgm:cxn modelId="{ACE6A939-0B0A-43B4-9E45-AEA90AF41833}" type="presParOf" srcId="{294233BA-F03A-46CC-A2B2-A9CADDFED1FD}" destId="{FB8A0368-E9FB-4618-A5F1-FFBBBF52F498}" srcOrd="0" destOrd="0" presId="urn:microsoft.com/office/officeart/2005/8/layout/orgChart1"/>
    <dgm:cxn modelId="{F2A9DA3B-7D01-4900-9BB7-F913CD47AC2B}" type="presParOf" srcId="{FB8A0368-E9FB-4618-A5F1-FFBBBF52F498}" destId="{38B9925D-D01F-4ABE-BA6C-6E4D609A02A6}" srcOrd="0" destOrd="0" presId="urn:microsoft.com/office/officeart/2005/8/layout/orgChart1"/>
    <dgm:cxn modelId="{77757C2B-0054-440A-9744-B7F3DB641DB0}" type="presParOf" srcId="{FB8A0368-E9FB-4618-A5F1-FFBBBF52F498}" destId="{BE8F9C9C-0D0B-4D0A-A53F-1EE19C653A34}" srcOrd="1" destOrd="0" presId="urn:microsoft.com/office/officeart/2005/8/layout/orgChart1"/>
    <dgm:cxn modelId="{6698A1D5-E185-4B1B-BE5F-D62A334CBC6A}" type="presParOf" srcId="{294233BA-F03A-46CC-A2B2-A9CADDFED1FD}" destId="{6167615F-593F-41E0-8135-7ED42F50349A}" srcOrd="1" destOrd="0" presId="urn:microsoft.com/office/officeart/2005/8/layout/orgChart1"/>
    <dgm:cxn modelId="{7CA9AC32-548E-4A59-8A52-E72063AAE3A8}" type="presParOf" srcId="{6167615F-593F-41E0-8135-7ED42F50349A}" destId="{463B9824-45BD-42D8-B46F-61E0AFEA6E28}" srcOrd="0" destOrd="0" presId="urn:microsoft.com/office/officeart/2005/8/layout/orgChart1"/>
    <dgm:cxn modelId="{AE54FE4D-E38F-484D-A499-5D0547F7DBC9}" type="presParOf" srcId="{6167615F-593F-41E0-8135-7ED42F50349A}" destId="{97FF1DE2-17EB-4BCD-BB9F-3B3952139247}" srcOrd="1" destOrd="0" presId="urn:microsoft.com/office/officeart/2005/8/layout/orgChart1"/>
    <dgm:cxn modelId="{6E4B22B3-E92A-450C-A018-7FC3D48783A6}" type="presParOf" srcId="{97FF1DE2-17EB-4BCD-BB9F-3B3952139247}" destId="{8DABA878-487D-429A-B0BB-7E4F44B1FC1F}" srcOrd="0" destOrd="0" presId="urn:microsoft.com/office/officeart/2005/8/layout/orgChart1"/>
    <dgm:cxn modelId="{C9620036-E484-4126-BA56-02F73F7DEEA5}" type="presParOf" srcId="{8DABA878-487D-429A-B0BB-7E4F44B1FC1F}" destId="{600C7E3A-964A-4BE6-813C-D41F37CA6840}" srcOrd="0" destOrd="0" presId="urn:microsoft.com/office/officeart/2005/8/layout/orgChart1"/>
    <dgm:cxn modelId="{A4BDAF79-5B69-4F95-BC05-286ECD8DD4CC}" type="presParOf" srcId="{8DABA878-487D-429A-B0BB-7E4F44B1FC1F}" destId="{E186228E-09A6-48CD-B9E2-EE4418611262}" srcOrd="1" destOrd="0" presId="urn:microsoft.com/office/officeart/2005/8/layout/orgChart1"/>
    <dgm:cxn modelId="{6BD1A864-B0FC-4ED0-845C-97A8326E4D2D}" type="presParOf" srcId="{97FF1DE2-17EB-4BCD-BB9F-3B3952139247}" destId="{617805E2-717B-40CC-861D-35893F19CF48}" srcOrd="1" destOrd="0" presId="urn:microsoft.com/office/officeart/2005/8/layout/orgChart1"/>
    <dgm:cxn modelId="{2CE13AF4-77F2-462B-8240-2757B3CF3377}" type="presParOf" srcId="{97FF1DE2-17EB-4BCD-BB9F-3B3952139247}" destId="{188288AD-1B94-41F3-8AEE-DFA2D9A60803}" srcOrd="2" destOrd="0" presId="urn:microsoft.com/office/officeart/2005/8/layout/orgChart1"/>
    <dgm:cxn modelId="{B93C3D17-F757-4C6B-94A3-0B5FB35857AD}" type="presParOf" srcId="{294233BA-F03A-46CC-A2B2-A9CADDFED1FD}" destId="{8A9FBF0B-93FB-4F90-8B34-75BC91EA3B1D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E5EA4E6E-83A0-4ADA-A2AD-A08E66933B54}">
      <dgm:prSet phldrT="[Texto]" custT="1"/>
      <dgm:spPr/>
      <dgm:t>
        <a:bodyPr/>
        <a:lstStyle/>
        <a:p>
          <a:r>
            <a:rPr lang="es-ES" sz="1200" dirty="0" smtClean="0"/>
            <a:t>Coordinador(a) de Salud Bucal </a:t>
          </a:r>
        </a:p>
      </dgm:t>
    </dgm:pt>
    <dgm:pt modelId="{2A2AA59D-45BD-4679-8716-416BE3CA26B7}" type="parTrans" cxnId="{7E6F2F9F-41F8-4FD7-AB95-43A0C7539A4B}">
      <dgm:prSet/>
      <dgm:spPr/>
      <dgm:t>
        <a:bodyPr/>
        <a:lstStyle/>
        <a:p>
          <a:endParaRPr lang="es-ES" sz="1200"/>
        </a:p>
      </dgm:t>
    </dgm:pt>
    <dgm:pt modelId="{F0EFC1E0-FD66-4A5B-8205-7BD3088C1C13}" type="sibTrans" cxnId="{7E6F2F9F-41F8-4FD7-AB95-43A0C7539A4B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3112DD71-1D1F-431F-9B86-359CD5641BCE}" type="pres">
      <dgm:prSet presAssocID="{2A2AA59D-45BD-4679-8716-416BE3CA26B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1D168DC-A6C6-4965-9BC9-D27620C287A5}" type="pres">
      <dgm:prSet presAssocID="{E5EA4E6E-83A0-4ADA-A2AD-A08E66933B54}" presName="hierRoot2" presStyleCnt="0">
        <dgm:presLayoutVars>
          <dgm:hierBranch val="init"/>
        </dgm:presLayoutVars>
      </dgm:prSet>
      <dgm:spPr/>
    </dgm:pt>
    <dgm:pt modelId="{33E41C78-7911-4D8F-99CA-C0CF88AD90CF}" type="pres">
      <dgm:prSet presAssocID="{E5EA4E6E-83A0-4ADA-A2AD-A08E66933B54}" presName="rootComposite" presStyleCnt="0"/>
      <dgm:spPr/>
    </dgm:pt>
    <dgm:pt modelId="{988407BE-6B41-4247-B7D5-4E7F12A8E9BA}" type="pres">
      <dgm:prSet presAssocID="{E5EA4E6E-83A0-4ADA-A2AD-A08E66933B54}" presName="rootText" presStyleLbl="node2" presStyleIdx="2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F1F79-407B-4B57-9CCB-5F5CFCD5C5BC}" type="pres">
      <dgm:prSet presAssocID="{E5EA4E6E-83A0-4ADA-A2AD-A08E66933B54}" presName="rootConnector" presStyleLbl="node2" presStyleIdx="2" presStyleCnt="5"/>
      <dgm:spPr/>
      <dgm:t>
        <a:bodyPr/>
        <a:lstStyle/>
        <a:p>
          <a:endParaRPr lang="es-ES"/>
        </a:p>
      </dgm:t>
    </dgm:pt>
    <dgm:pt modelId="{FABDCD80-38F3-446F-A140-091A5F0EE394}" type="pres">
      <dgm:prSet presAssocID="{E5EA4E6E-83A0-4ADA-A2AD-A08E66933B54}" presName="hierChild4" presStyleCnt="0"/>
      <dgm:spPr/>
    </dgm:pt>
    <dgm:pt modelId="{2DABA5C0-E857-4D3C-A430-1C70D775407F}" type="pres">
      <dgm:prSet presAssocID="{E5EA4E6E-83A0-4ADA-A2AD-A08E66933B54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4D71EB3-93B4-408A-BA88-489BE99E3CBB}" type="presOf" srcId="{2A2AA59D-45BD-4679-8716-416BE3CA26B7}" destId="{3112DD71-1D1F-431F-9B86-359CD5641BCE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445674EF-C914-4C03-B220-2905DC866A37}" type="presOf" srcId="{E5EA4E6E-83A0-4ADA-A2AD-A08E66933B54}" destId="{988407BE-6B41-4247-B7D5-4E7F12A8E9BA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7E6F2F9F-41F8-4FD7-AB95-43A0C7539A4B}" srcId="{E09942D3-8D92-4571-939D-F9AE19EE063A}" destId="{E5EA4E6E-83A0-4ADA-A2AD-A08E66933B54}" srcOrd="4" destOrd="0" parTransId="{2A2AA59D-45BD-4679-8716-416BE3CA26B7}" sibTransId="{F0EFC1E0-FD66-4A5B-8205-7BD3088C1C1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F0E9E43C-B5BD-4CED-A1DE-6E13BA3ACCF0}" type="presOf" srcId="{E5EA4E6E-83A0-4ADA-A2AD-A08E66933B54}" destId="{DE9F1F79-407B-4B57-9CCB-5F5CFCD5C5BC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4DE3BD14-F344-4CB3-A17B-FF55A8E50247}" type="presParOf" srcId="{8EFE8F77-C5C0-48AA-B8C2-DD712621EB61}" destId="{3112DD71-1D1F-431F-9B86-359CD5641BCE}" srcOrd="4" destOrd="0" presId="urn:microsoft.com/office/officeart/2005/8/layout/orgChart1"/>
    <dgm:cxn modelId="{8A306F69-2A35-4D26-9EA7-761151537124}" type="presParOf" srcId="{8EFE8F77-C5C0-48AA-B8C2-DD712621EB61}" destId="{51D168DC-A6C6-4965-9BC9-D27620C287A5}" srcOrd="5" destOrd="0" presId="urn:microsoft.com/office/officeart/2005/8/layout/orgChart1"/>
    <dgm:cxn modelId="{1FB0B83D-A906-4287-8AFC-5011C2260EB8}" type="presParOf" srcId="{51D168DC-A6C6-4965-9BC9-D27620C287A5}" destId="{33E41C78-7911-4D8F-99CA-C0CF88AD90CF}" srcOrd="0" destOrd="0" presId="urn:microsoft.com/office/officeart/2005/8/layout/orgChart1"/>
    <dgm:cxn modelId="{4C548C5E-77F7-4A64-B9DA-03719BA8D81C}" type="presParOf" srcId="{33E41C78-7911-4D8F-99CA-C0CF88AD90CF}" destId="{988407BE-6B41-4247-B7D5-4E7F12A8E9BA}" srcOrd="0" destOrd="0" presId="urn:microsoft.com/office/officeart/2005/8/layout/orgChart1"/>
    <dgm:cxn modelId="{E2C828E1-ADC1-41E2-AE6D-85965C263444}" type="presParOf" srcId="{33E41C78-7911-4D8F-99CA-C0CF88AD90CF}" destId="{DE9F1F79-407B-4B57-9CCB-5F5CFCD5C5BC}" srcOrd="1" destOrd="0" presId="urn:microsoft.com/office/officeart/2005/8/layout/orgChart1"/>
    <dgm:cxn modelId="{1F31A618-B2C7-426B-A360-5CBE46202562}" type="presParOf" srcId="{51D168DC-A6C6-4965-9BC9-D27620C287A5}" destId="{FABDCD80-38F3-446F-A140-091A5F0EE394}" srcOrd="1" destOrd="0" presId="urn:microsoft.com/office/officeart/2005/8/layout/orgChart1"/>
    <dgm:cxn modelId="{D575BC0F-2AB5-41D3-B74C-F0B8721C2911}" type="presParOf" srcId="{51D168DC-A6C6-4965-9BC9-D27620C287A5}" destId="{2DABA5C0-E857-4D3C-A430-1C70D775407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068" custScaleY="59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Salud Bucal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Dental</a:t>
          </a:r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Maestra(o)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Radiólogo(a)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34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12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00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2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endParaRPr lang="es-ES" sz="1200" dirty="0" smtClean="0"/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Prioritarios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C113678-952D-4110-B8AF-1476AC789E20}">
      <dgm:prSet custT="1"/>
      <dgm:spPr/>
      <dgm:t>
        <a:bodyPr/>
        <a:lstStyle/>
        <a:p>
          <a:r>
            <a:rPr lang="es-ES" sz="1200" dirty="0" smtClean="0"/>
            <a:t>Coordinador(a) de Atención a Grupos Prioritarios</a:t>
          </a:r>
        </a:p>
      </dgm:t>
    </dgm:pt>
    <dgm:pt modelId="{1151DD8E-CC9A-43D5-BF89-A6F1D8238337}" type="parTrans" cxnId="{72EDD02B-B326-4FB9-8742-5A0ABD8C3CBB}">
      <dgm:prSet/>
      <dgm:spPr/>
      <dgm:t>
        <a:bodyPr/>
        <a:lstStyle/>
        <a:p>
          <a:endParaRPr lang="es-ES" sz="1200"/>
        </a:p>
      </dgm:t>
    </dgm:pt>
    <dgm:pt modelId="{D7B37853-B47A-4705-8120-A2EB64996CF7}" type="sibTrans" cxnId="{72EDD02B-B326-4FB9-8742-5A0ABD8C3CBB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8918" custScaleY="59823" custLinFactNeighborX="-6" custLinFactNeighborY="39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25043F4-20B4-4ACC-8586-43088F9E1D70}" type="pres">
      <dgm:prSet presAssocID="{1151DD8E-CC9A-43D5-BF89-A6F1D8238337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5DB5638-1D46-4E79-A3AE-138AC0817FB6}" type="pres">
      <dgm:prSet presAssocID="{4C113678-952D-4110-B8AF-1476AC789E20}" presName="hierRoot2" presStyleCnt="0">
        <dgm:presLayoutVars>
          <dgm:hierBranch/>
        </dgm:presLayoutVars>
      </dgm:prSet>
      <dgm:spPr/>
    </dgm:pt>
    <dgm:pt modelId="{02B405CA-EF00-4BE0-93A5-72F37ACAF3FF}" type="pres">
      <dgm:prSet presAssocID="{4C113678-952D-4110-B8AF-1476AC789E20}" presName="rootComposite" presStyleCnt="0"/>
      <dgm:spPr/>
    </dgm:pt>
    <dgm:pt modelId="{D840A685-958E-4F05-BDAD-5E08D3C296EB}" type="pres">
      <dgm:prSet presAssocID="{4C113678-952D-4110-B8AF-1476AC789E20}" presName="rootText" presStyleLbl="node2" presStyleIdx="0" presStyleCnt="1" custScaleX="51711" custScaleY="58216" custLinFactNeighborY="17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6EEFDD-ACC3-4411-A68C-F348EB40D9E9}" type="pres">
      <dgm:prSet presAssocID="{4C113678-952D-4110-B8AF-1476AC789E20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9F1CDC-5DF7-473A-AC5F-8AB1F2B7F488}" type="pres">
      <dgm:prSet presAssocID="{4C113678-952D-4110-B8AF-1476AC789E20}" presName="hierChild4" presStyleCnt="0"/>
      <dgm:spPr/>
    </dgm:pt>
    <dgm:pt modelId="{010B6E30-5D98-4313-866A-F78838448895}" type="pres">
      <dgm:prSet presAssocID="{14096728-EF08-484D-ACAE-BEFD554C1A5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3" presStyleIdx="0" presStyleCnt="1" custScaleX="45937" custScaleY="44573" custLinFactNeighborY="-8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4" presStyleIdx="0" presStyleCnt="1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4" presStyleIdx="0" presStyleCnt="1" custScaleX="62614" custScaleY="61912" custLinFactNeighborY="-32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4" presStyleIdx="0" presStyleCnt="1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F8F06C59-AA5B-4A04-BAA6-2E80A3BE9EAA}" type="pres">
      <dgm:prSet presAssocID="{4C113678-952D-4110-B8AF-1476AC789E20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982949A7-A548-4174-85DD-717194067028}" srcId="{4C113678-952D-4110-B8AF-1476AC789E20}" destId="{5DEA21C1-6194-4577-B299-619469ECB833}" srcOrd="0" destOrd="0" parTransId="{14096728-EF08-484D-ACAE-BEFD554C1A56}" sibTransId="{7FF11459-79AA-4E94-8708-68DB0E231827}"/>
    <dgm:cxn modelId="{6FE115A0-E381-4315-A4F2-FB62CE390527}" type="presOf" srcId="{5DEA21C1-6194-4577-B299-619469ECB833}" destId="{C49571D2-F9E1-4DE2-931F-F8FA277B80FB}" srcOrd="0" destOrd="0" presId="urn:microsoft.com/office/officeart/2005/8/layout/orgChart1"/>
    <dgm:cxn modelId="{B2C90926-E760-4D47-B36C-29368B15646D}" type="presOf" srcId="{1151DD8E-CC9A-43D5-BF89-A6F1D8238337}" destId="{025043F4-20B4-4ACC-8586-43088F9E1D70}" srcOrd="0" destOrd="0" presId="urn:microsoft.com/office/officeart/2005/8/layout/orgChart1"/>
    <dgm:cxn modelId="{014E1F41-4E24-4B6D-8D7A-1424E778A4EB}" type="presOf" srcId="{352F2143-D786-4A0F-AE48-87A53F138C31}" destId="{75391F3B-C841-488A-AE60-82093F2795F8}" srcOrd="0" destOrd="0" presId="urn:microsoft.com/office/officeart/2005/8/layout/orgChart1"/>
    <dgm:cxn modelId="{72EDD02B-B326-4FB9-8742-5A0ABD8C3CBB}" srcId="{84579AF0-4408-438F-970E-BE007F0381A1}" destId="{4C113678-952D-4110-B8AF-1476AC789E20}" srcOrd="0" destOrd="0" parTransId="{1151DD8E-CC9A-43D5-BF89-A6F1D8238337}" sibTransId="{D7B37853-B47A-4705-8120-A2EB64996CF7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8DD0F3C3-FA48-4C97-A4DF-9D4CA2BF8E39}" type="presOf" srcId="{A39C0D13-E19B-4C17-8171-BD534EC95F2D}" destId="{51D3928A-6004-48B0-8538-4BF3F6E23C85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C1112675-57EC-4EAF-805E-C4EFA15E9EB0}" type="presOf" srcId="{A39C0D13-E19B-4C17-8171-BD534EC95F2D}" destId="{502B20AF-A503-4E6F-839C-D985BBE4D2B0}" srcOrd="1" destOrd="0" presId="urn:microsoft.com/office/officeart/2005/8/layout/orgChart1"/>
    <dgm:cxn modelId="{4FD98D77-E1B5-4745-A706-E377AEB39003}" type="presOf" srcId="{4C113678-952D-4110-B8AF-1476AC789E20}" destId="{D840A685-958E-4F05-BDAD-5E08D3C296EB}" srcOrd="0" destOrd="0" presId="urn:microsoft.com/office/officeart/2005/8/layout/orgChart1"/>
    <dgm:cxn modelId="{005D8E1E-FC14-4D98-969E-3FA5E3A3A18C}" type="presOf" srcId="{4C113678-952D-4110-B8AF-1476AC789E20}" destId="{B76EEFDD-ACC3-4411-A68C-F348EB40D9E9}" srcOrd="1" destOrd="0" presId="urn:microsoft.com/office/officeart/2005/8/layout/orgChart1"/>
    <dgm:cxn modelId="{E052B63C-AE8E-46FE-8781-8F1A3FDD8F54}" type="presOf" srcId="{5DEA21C1-6194-4577-B299-619469ECB833}" destId="{C5115508-2F41-46BE-BF78-2012ECED4748}" srcOrd="1" destOrd="0" presId="urn:microsoft.com/office/officeart/2005/8/layout/orgChart1"/>
    <dgm:cxn modelId="{1B2EC77E-822B-4AF8-A4C7-CB2DCE56CAFB}" type="presOf" srcId="{14096728-EF08-484D-ACAE-BEFD554C1A56}" destId="{010B6E30-5D98-4313-866A-F7883844889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B0838BD5-5EC5-48E1-9571-DE515B4A3CAD}" type="presParOf" srcId="{C212D9BA-6797-4225-A692-A814A4696490}" destId="{025043F4-20B4-4ACC-8586-43088F9E1D70}" srcOrd="0" destOrd="0" presId="urn:microsoft.com/office/officeart/2005/8/layout/orgChart1"/>
    <dgm:cxn modelId="{731FEC0B-1189-4475-9AE1-3FD59F8B477D}" type="presParOf" srcId="{C212D9BA-6797-4225-A692-A814A4696490}" destId="{25DB5638-1D46-4E79-A3AE-138AC0817FB6}" srcOrd="1" destOrd="0" presId="urn:microsoft.com/office/officeart/2005/8/layout/orgChart1"/>
    <dgm:cxn modelId="{AEA492D3-6EB7-4A90-BF61-0F2EF51EFC7D}" type="presParOf" srcId="{25DB5638-1D46-4E79-A3AE-138AC0817FB6}" destId="{02B405CA-EF00-4BE0-93A5-72F37ACAF3FF}" srcOrd="0" destOrd="0" presId="urn:microsoft.com/office/officeart/2005/8/layout/orgChart1"/>
    <dgm:cxn modelId="{50A049F5-7A1F-44DC-874E-ABBB3F3B870E}" type="presParOf" srcId="{02B405CA-EF00-4BE0-93A5-72F37ACAF3FF}" destId="{D840A685-958E-4F05-BDAD-5E08D3C296EB}" srcOrd="0" destOrd="0" presId="urn:microsoft.com/office/officeart/2005/8/layout/orgChart1"/>
    <dgm:cxn modelId="{1CE9C49C-61D0-456E-A4C5-D5E316A6D317}" type="presParOf" srcId="{02B405CA-EF00-4BE0-93A5-72F37ACAF3FF}" destId="{B76EEFDD-ACC3-4411-A68C-F348EB40D9E9}" srcOrd="1" destOrd="0" presId="urn:microsoft.com/office/officeart/2005/8/layout/orgChart1"/>
    <dgm:cxn modelId="{34CE825A-93E9-46FB-BF58-FC79D71D83CC}" type="presParOf" srcId="{25DB5638-1D46-4E79-A3AE-138AC0817FB6}" destId="{F29F1CDC-5DF7-473A-AC5F-8AB1F2B7F488}" srcOrd="1" destOrd="0" presId="urn:microsoft.com/office/officeart/2005/8/layout/orgChart1"/>
    <dgm:cxn modelId="{6E758851-F1D9-467A-9A98-38EB853408E7}" type="presParOf" srcId="{F29F1CDC-5DF7-473A-AC5F-8AB1F2B7F488}" destId="{010B6E30-5D98-4313-866A-F78838448895}" srcOrd="0" destOrd="0" presId="urn:microsoft.com/office/officeart/2005/8/layout/orgChart1"/>
    <dgm:cxn modelId="{F126B343-10D3-4CF2-A8A3-701C15935E00}" type="presParOf" srcId="{F29F1CDC-5DF7-473A-AC5F-8AB1F2B7F488}" destId="{0A503685-75F9-4565-B2E7-398B6CFEAB55}" srcOrd="1" destOrd="0" presId="urn:microsoft.com/office/officeart/2005/8/layout/orgChart1"/>
    <dgm:cxn modelId="{AF1A528A-7381-4F54-95EB-4C3EB5C3CA5C}" type="presParOf" srcId="{0A503685-75F9-4565-B2E7-398B6CFEAB55}" destId="{BC544250-0B5B-423A-B51B-05B6772C17CE}" srcOrd="0" destOrd="0" presId="urn:microsoft.com/office/officeart/2005/8/layout/orgChart1"/>
    <dgm:cxn modelId="{E30E4CF3-B266-4F78-AB22-356784AB7E34}" type="presParOf" srcId="{BC544250-0B5B-423A-B51B-05B6772C17CE}" destId="{C49571D2-F9E1-4DE2-931F-F8FA277B80FB}" srcOrd="0" destOrd="0" presId="urn:microsoft.com/office/officeart/2005/8/layout/orgChart1"/>
    <dgm:cxn modelId="{B9E21177-DCAD-4021-8C36-E8C232585856}" type="presParOf" srcId="{BC544250-0B5B-423A-B51B-05B6772C17CE}" destId="{C5115508-2F41-46BE-BF78-2012ECED4748}" srcOrd="1" destOrd="0" presId="urn:microsoft.com/office/officeart/2005/8/layout/orgChart1"/>
    <dgm:cxn modelId="{5C681483-52B8-4296-A1C4-3B34BFC07D04}" type="presParOf" srcId="{0A503685-75F9-4565-B2E7-398B6CFEAB55}" destId="{B99AAC5E-FB92-450E-A6C4-BF0CBB4F7521}" srcOrd="1" destOrd="0" presId="urn:microsoft.com/office/officeart/2005/8/layout/orgChart1"/>
    <dgm:cxn modelId="{9F8E7584-9335-46F1-9DD3-D987393511B9}" type="presParOf" srcId="{B99AAC5E-FB92-450E-A6C4-BF0CBB4F7521}" destId="{75391F3B-C841-488A-AE60-82093F2795F8}" srcOrd="0" destOrd="0" presId="urn:microsoft.com/office/officeart/2005/8/layout/orgChart1"/>
    <dgm:cxn modelId="{16B85F44-5A8A-488B-A81F-52DFEAF97CA1}" type="presParOf" srcId="{B99AAC5E-FB92-450E-A6C4-BF0CBB4F7521}" destId="{B84AC0B7-3936-4DD6-A877-7DE1840E3886}" srcOrd="1" destOrd="0" presId="urn:microsoft.com/office/officeart/2005/8/layout/orgChart1"/>
    <dgm:cxn modelId="{CF039FE3-C7D0-41E0-AA98-BAAD99B17538}" type="presParOf" srcId="{B84AC0B7-3936-4DD6-A877-7DE1840E3886}" destId="{22A23470-96B8-44ED-A150-299D1CF24E54}" srcOrd="0" destOrd="0" presId="urn:microsoft.com/office/officeart/2005/8/layout/orgChart1"/>
    <dgm:cxn modelId="{F9B8D79D-1344-4B8C-8A1B-1A51ECDFD8FD}" type="presParOf" srcId="{22A23470-96B8-44ED-A150-299D1CF24E54}" destId="{51D3928A-6004-48B0-8538-4BF3F6E23C85}" srcOrd="0" destOrd="0" presId="urn:microsoft.com/office/officeart/2005/8/layout/orgChart1"/>
    <dgm:cxn modelId="{13D2D0EB-BC16-4C50-B20E-1D123091BCAE}" type="presParOf" srcId="{22A23470-96B8-44ED-A150-299D1CF24E54}" destId="{502B20AF-A503-4E6F-839C-D985BBE4D2B0}" srcOrd="1" destOrd="0" presId="urn:microsoft.com/office/officeart/2005/8/layout/orgChart1"/>
    <dgm:cxn modelId="{E2A775AA-50FA-4B75-863B-0A37B48816D2}" type="presParOf" srcId="{B84AC0B7-3936-4DD6-A877-7DE1840E3886}" destId="{5F49A0AD-F2D9-49DB-8003-76E8EEBADFC0}" srcOrd="1" destOrd="0" presId="urn:microsoft.com/office/officeart/2005/8/layout/orgChart1"/>
    <dgm:cxn modelId="{14C9A8B6-877C-4E2D-9A90-35EEB2E627C5}" type="presParOf" srcId="{B84AC0B7-3936-4DD6-A877-7DE1840E3886}" destId="{369FCA70-7831-4443-A83A-767ED628D16F}" srcOrd="2" destOrd="0" presId="urn:microsoft.com/office/officeart/2005/8/layout/orgChart1"/>
    <dgm:cxn modelId="{6FC486FF-887A-4089-8C2C-D05B0889CCD1}" type="presParOf" srcId="{0A503685-75F9-4565-B2E7-398B6CFEAB55}" destId="{BACFB571-D70E-44AA-BAF4-4EA4463E3384}" srcOrd="2" destOrd="0" presId="urn:microsoft.com/office/officeart/2005/8/layout/orgChart1"/>
    <dgm:cxn modelId="{6A5F3E57-2701-4F4A-8B27-DD5668F9F180}" type="presParOf" srcId="{25DB5638-1D46-4E79-A3AE-138AC0817FB6}" destId="{F8F06C59-AA5B-4A04-BAA6-2E80A3BE9EA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Religiosos</a:t>
          </a:r>
        </a:p>
        <a:p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6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Y="96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5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5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5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13173" custScaleY="56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3" presStyleCnt="5" custScaleY="100158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3" presStyleCnt="5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4" presStyleCnt="5" custLinFactNeighborY="38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4" presStyleCnt="5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1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362"/>
              </a:lnTo>
              <a:lnTo>
                <a:pt x="138388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9082" y="1773780"/>
          <a:ext cx="138388" cy="354036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3540362"/>
              </a:lnTo>
              <a:lnTo>
                <a:pt x="0" y="35403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1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180"/>
              </a:lnTo>
              <a:lnTo>
                <a:pt x="138388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9082" y="1773780"/>
          <a:ext cx="138388" cy="2777180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777180"/>
              </a:lnTo>
              <a:lnTo>
                <a:pt x="0" y="27771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1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193"/>
              </a:lnTo>
              <a:lnTo>
                <a:pt x="138388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9082" y="1773780"/>
          <a:ext cx="138388" cy="2028193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2028193"/>
              </a:lnTo>
              <a:lnTo>
                <a:pt x="0" y="2028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1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012"/>
              </a:lnTo>
              <a:lnTo>
                <a:pt x="138388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9082" y="1773780"/>
          <a:ext cx="138388" cy="1265012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1265012"/>
              </a:lnTo>
              <a:lnTo>
                <a:pt x="0" y="12650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1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649"/>
              </a:lnTo>
              <a:lnTo>
                <a:pt x="138388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9082" y="1773780"/>
          <a:ext cx="138388" cy="487649"/>
        </a:xfrm>
        <a:custGeom>
          <a:avLst/>
          <a:gdLst/>
          <a:ahLst/>
          <a:cxnLst/>
          <a:rect l="0" t="0" r="0" b="0"/>
          <a:pathLst>
            <a:path>
              <a:moveTo>
                <a:pt x="138388" y="0"/>
              </a:moveTo>
              <a:lnTo>
                <a:pt x="138388" y="487649"/>
              </a:lnTo>
              <a:lnTo>
                <a:pt x="0" y="4876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1" y="981695"/>
          <a:ext cx="91440" cy="164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63041" y="206730"/>
          <a:ext cx="2548858" cy="774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Social</a:t>
          </a:r>
        </a:p>
      </dsp:txBody>
      <dsp:txXfrm>
        <a:off x="1963041" y="206730"/>
        <a:ext cx="2548858" cy="774964"/>
      </dsp:txXfrm>
    </dsp:sp>
    <dsp:sp modelId="{A122AB98-6AEB-4224-8BB5-6741593B0990}">
      <dsp:nvSpPr>
        <dsp:cNvPr id="0" name=""/>
        <dsp:cNvSpPr/>
      </dsp:nvSpPr>
      <dsp:spPr>
        <a:xfrm>
          <a:off x="2034410" y="1145745"/>
          <a:ext cx="2406120" cy="62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Dirección General de Bienestar Social</a:t>
          </a:r>
        </a:p>
      </dsp:txBody>
      <dsp:txXfrm>
        <a:off x="2034410" y="1145745"/>
        <a:ext cx="2406120" cy="628034"/>
      </dsp:txXfrm>
    </dsp:sp>
    <dsp:sp modelId="{737D0D25-FC07-439A-811C-4436C0FDD776}">
      <dsp:nvSpPr>
        <dsp:cNvPr id="0" name=""/>
        <dsp:cNvSpPr/>
      </dsp:nvSpPr>
      <dsp:spPr>
        <a:xfrm>
          <a:off x="5643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Social</a:t>
          </a:r>
        </a:p>
      </dsp:txBody>
      <dsp:txXfrm>
        <a:off x="5643" y="1958944"/>
        <a:ext cx="3093438" cy="604970"/>
      </dsp:txXfrm>
    </dsp:sp>
    <dsp:sp modelId="{5927BD05-D1F1-4524-A4B2-ACDFB02C8A25}">
      <dsp:nvSpPr>
        <dsp:cNvPr id="0" name=""/>
        <dsp:cNvSpPr/>
      </dsp:nvSpPr>
      <dsp:spPr>
        <a:xfrm>
          <a:off x="3375859" y="1958944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Ciudadana</a:t>
          </a:r>
          <a:endParaRPr lang="es-ES" sz="1200" kern="1200" dirty="0" smtClean="0">
            <a:latin typeface="+mn-lt"/>
          </a:endParaRPr>
        </a:p>
      </dsp:txBody>
      <dsp:txXfrm>
        <a:off x="3375859" y="1958944"/>
        <a:ext cx="3093438" cy="604970"/>
      </dsp:txXfrm>
    </dsp:sp>
    <dsp:sp modelId="{57E07DF7-CE51-443E-BC95-964C680B7368}">
      <dsp:nvSpPr>
        <dsp:cNvPr id="0" name=""/>
        <dsp:cNvSpPr/>
      </dsp:nvSpPr>
      <dsp:spPr>
        <a:xfrm>
          <a:off x="5643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Administrativo(a)</a:t>
          </a:r>
        </a:p>
      </dsp:txBody>
      <dsp:txXfrm>
        <a:off x="5643" y="2736307"/>
        <a:ext cx="3093438" cy="604970"/>
      </dsp:txXfrm>
    </dsp:sp>
    <dsp:sp modelId="{771E9286-B055-4092-8238-783CCE0A6D8E}">
      <dsp:nvSpPr>
        <dsp:cNvPr id="0" name=""/>
        <dsp:cNvSpPr/>
      </dsp:nvSpPr>
      <dsp:spPr>
        <a:xfrm>
          <a:off x="3375859" y="273630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</a:t>
          </a:r>
        </a:p>
      </dsp:txBody>
      <dsp:txXfrm>
        <a:off x="3375859" y="2736307"/>
        <a:ext cx="3093438" cy="604970"/>
      </dsp:txXfrm>
    </dsp:sp>
    <dsp:sp modelId="{3CE931B2-A068-4F2F-9DD6-EAEA6CC5BA29}">
      <dsp:nvSpPr>
        <dsp:cNvPr id="0" name=""/>
        <dsp:cNvSpPr/>
      </dsp:nvSpPr>
      <dsp:spPr>
        <a:xfrm>
          <a:off x="5643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Deporte</a:t>
          </a:r>
        </a:p>
      </dsp:txBody>
      <dsp:txXfrm>
        <a:off x="5643" y="3499489"/>
        <a:ext cx="3093438" cy="604970"/>
      </dsp:txXfrm>
    </dsp:sp>
    <dsp:sp modelId="{AFA9A362-FDDF-4280-AC14-8BD725FC1AAD}">
      <dsp:nvSpPr>
        <dsp:cNvPr id="0" name=""/>
        <dsp:cNvSpPr/>
      </dsp:nvSpPr>
      <dsp:spPr>
        <a:xfrm>
          <a:off x="3375859" y="3499489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Educación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3375859" y="3499489"/>
        <a:ext cx="3093438" cy="604970"/>
      </dsp:txXfrm>
    </dsp:sp>
    <dsp:sp modelId="{3D5A9447-68AD-484A-8DF0-AA6BD3EED4D1}">
      <dsp:nvSpPr>
        <dsp:cNvPr id="0" name=""/>
        <dsp:cNvSpPr/>
      </dsp:nvSpPr>
      <dsp:spPr>
        <a:xfrm>
          <a:off x="5643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Públicos</a:t>
          </a:r>
          <a:endParaRPr lang="es-ES" sz="1200" b="0" kern="1200" dirty="0" smtClean="0">
            <a:latin typeface="+mn-lt"/>
          </a:endParaRPr>
        </a:p>
      </dsp:txBody>
      <dsp:txXfrm>
        <a:off x="5643" y="4248476"/>
        <a:ext cx="3093438" cy="604970"/>
      </dsp:txXfrm>
    </dsp:sp>
    <dsp:sp modelId="{41340268-AE5E-4F9C-B101-F27DB87DAA86}">
      <dsp:nvSpPr>
        <dsp:cNvPr id="0" name=""/>
        <dsp:cNvSpPr/>
      </dsp:nvSpPr>
      <dsp:spPr>
        <a:xfrm>
          <a:off x="3375859" y="4248476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Pública</a:t>
          </a:r>
          <a:endParaRPr lang="es-ES" sz="1200" b="0" kern="1200" dirty="0" smtClean="0">
            <a:latin typeface="+mn-lt"/>
          </a:endParaRPr>
        </a:p>
      </dsp:txBody>
      <dsp:txXfrm>
        <a:off x="3375859" y="4248476"/>
        <a:ext cx="3093438" cy="604970"/>
      </dsp:txXfrm>
    </dsp:sp>
    <dsp:sp modelId="{76781323-3E25-470E-B823-5C7B8366FAC2}">
      <dsp:nvSpPr>
        <dsp:cNvPr id="0" name=""/>
        <dsp:cNvSpPr/>
      </dsp:nvSpPr>
      <dsp:spPr>
        <a:xfrm>
          <a:off x="5643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Prioritarios</a:t>
          </a:r>
        </a:p>
      </dsp:txBody>
      <dsp:txXfrm>
        <a:off x="5643" y="5011657"/>
        <a:ext cx="3093438" cy="604970"/>
      </dsp:txXfrm>
    </dsp:sp>
    <dsp:sp modelId="{82164179-93F5-4919-A00D-D86B09D4B625}">
      <dsp:nvSpPr>
        <dsp:cNvPr id="0" name=""/>
        <dsp:cNvSpPr/>
      </dsp:nvSpPr>
      <dsp:spPr>
        <a:xfrm>
          <a:off x="3375859" y="5011657"/>
          <a:ext cx="3093438" cy="6049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Dirección de Atención a Grupos Religiosos</a:t>
          </a:r>
        </a:p>
      </dsp:txBody>
      <dsp:txXfrm>
        <a:off x="3375859" y="5011657"/>
        <a:ext cx="3093438" cy="60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04256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50"/>
              </a:lnTo>
              <a:lnTo>
                <a:pt x="1260997" y="218850"/>
              </a:lnTo>
              <a:lnTo>
                <a:pt x="1260997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43258" y="1590124"/>
          <a:ext cx="1260997" cy="43770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218850"/>
              </a:lnTo>
              <a:lnTo>
                <a:pt x="0" y="218850"/>
              </a:lnTo>
              <a:lnTo>
                <a:pt x="0" y="437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262108" y="547977"/>
          <a:ext cx="20842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262108" y="547977"/>
        <a:ext cx="2084294" cy="1042147"/>
      </dsp:txXfrm>
    </dsp:sp>
    <dsp:sp modelId="{561035FD-A036-45F3-8768-74A8DEB66B75}">
      <dsp:nvSpPr>
        <dsp:cNvPr id="0" name=""/>
        <dsp:cNvSpPr/>
      </dsp:nvSpPr>
      <dsp:spPr>
        <a:xfrm>
          <a:off x="1111" y="2027826"/>
          <a:ext cx="2084294" cy="851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1111" y="2027826"/>
        <a:ext cx="2084294" cy="851798"/>
      </dsp:txXfrm>
    </dsp:sp>
    <dsp:sp modelId="{88F7E2BC-39DC-4929-872F-592E1E6CDBE2}">
      <dsp:nvSpPr>
        <dsp:cNvPr id="0" name=""/>
        <dsp:cNvSpPr/>
      </dsp:nvSpPr>
      <dsp:spPr>
        <a:xfrm>
          <a:off x="2523106" y="2027826"/>
          <a:ext cx="2084294" cy="85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2523106" y="2027826"/>
        <a:ext cx="2084294" cy="853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85C62-DDCC-4C99-A8CE-61DA83FBD5AF}">
      <dsp:nvSpPr>
        <dsp:cNvPr id="0" name=""/>
        <dsp:cNvSpPr/>
      </dsp:nvSpPr>
      <dsp:spPr>
        <a:xfrm>
          <a:off x="4905389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4859669" y="1632951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905389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3044960" y="450075"/>
              </a:lnTo>
              <a:lnTo>
                <a:pt x="304496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905389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75"/>
              </a:lnTo>
              <a:lnTo>
                <a:pt x="1014986" y="450075"/>
              </a:lnTo>
              <a:lnTo>
                <a:pt x="1014986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890402" y="3788406"/>
          <a:ext cx="1014986" cy="626230"/>
        </a:xfrm>
        <a:custGeom>
          <a:avLst/>
          <a:gdLst/>
          <a:ahLst/>
          <a:cxnLst/>
          <a:rect l="0" t="0" r="0" b="0"/>
          <a:pathLst>
            <a:path>
              <a:moveTo>
                <a:pt x="1014986" y="0"/>
              </a:moveTo>
              <a:lnTo>
                <a:pt x="1014986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60428" y="3788406"/>
          <a:ext cx="3044960" cy="626230"/>
        </a:xfrm>
        <a:custGeom>
          <a:avLst/>
          <a:gdLst/>
          <a:ahLst/>
          <a:cxnLst/>
          <a:rect l="0" t="0" r="0" b="0"/>
          <a:pathLst>
            <a:path>
              <a:moveTo>
                <a:pt x="3044960" y="0"/>
              </a:moveTo>
              <a:lnTo>
                <a:pt x="3044960" y="450075"/>
              </a:lnTo>
              <a:lnTo>
                <a:pt x="0" y="450075"/>
              </a:lnTo>
              <a:lnTo>
                <a:pt x="0" y="6262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2875415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54"/>
              </a:lnTo>
              <a:lnTo>
                <a:pt x="2029973" y="176154"/>
              </a:lnTo>
              <a:lnTo>
                <a:pt x="2029973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829695" y="2824093"/>
          <a:ext cx="91440" cy="35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3A11E-8751-434E-A197-7DD0C15E6891}">
      <dsp:nvSpPr>
        <dsp:cNvPr id="0" name=""/>
        <dsp:cNvSpPr/>
      </dsp:nvSpPr>
      <dsp:spPr>
        <a:xfrm>
          <a:off x="845442" y="2824093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2875415" y="1632951"/>
          <a:ext cx="2029973" cy="352309"/>
        </a:xfrm>
        <a:custGeom>
          <a:avLst/>
          <a:gdLst/>
          <a:ahLst/>
          <a:cxnLst/>
          <a:rect l="0" t="0" r="0" b="0"/>
          <a:pathLst>
            <a:path>
              <a:moveTo>
                <a:pt x="2029973" y="0"/>
              </a:moveTo>
              <a:lnTo>
                <a:pt x="2029973" y="176154"/>
              </a:lnTo>
              <a:lnTo>
                <a:pt x="0" y="176154"/>
              </a:lnTo>
              <a:lnTo>
                <a:pt x="0" y="3523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3386" y="794119"/>
          <a:ext cx="2124006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843386" y="794119"/>
        <a:ext cx="2124006" cy="838832"/>
      </dsp:txXfrm>
    </dsp:sp>
    <dsp:sp modelId="{CA39CFAE-E2EA-4986-836A-5B47C17F74E9}">
      <dsp:nvSpPr>
        <dsp:cNvPr id="0" name=""/>
        <dsp:cNvSpPr/>
      </dsp:nvSpPr>
      <dsp:spPr>
        <a:xfrm>
          <a:off x="2036583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036583" y="1985261"/>
        <a:ext cx="1677664" cy="838832"/>
      </dsp:txXfrm>
    </dsp:sp>
    <dsp:sp modelId="{B4665A00-3C91-4F59-8FE3-DDE25D36672F}">
      <dsp:nvSpPr>
        <dsp:cNvPr id="0" name=""/>
        <dsp:cNvSpPr/>
      </dsp:nvSpPr>
      <dsp:spPr>
        <a:xfrm>
          <a:off x="6609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6609" y="3176403"/>
        <a:ext cx="1677664" cy="838832"/>
      </dsp:txXfrm>
    </dsp:sp>
    <dsp:sp modelId="{36D6C405-7143-4411-93B1-9BF8A1404A77}">
      <dsp:nvSpPr>
        <dsp:cNvPr id="0" name=""/>
        <dsp:cNvSpPr/>
      </dsp:nvSpPr>
      <dsp:spPr>
        <a:xfrm>
          <a:off x="2036583" y="3176403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36583" y="3176403"/>
        <a:ext cx="1677664" cy="838832"/>
      </dsp:txXfrm>
    </dsp:sp>
    <dsp:sp modelId="{396AEBBD-1CC6-4A03-A15C-CD42339B9B61}">
      <dsp:nvSpPr>
        <dsp:cNvPr id="0" name=""/>
        <dsp:cNvSpPr/>
      </dsp:nvSpPr>
      <dsp:spPr>
        <a:xfrm>
          <a:off x="4066557" y="3176403"/>
          <a:ext cx="1677664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4066557" y="3176403"/>
        <a:ext cx="1677664" cy="612003"/>
      </dsp:txXfrm>
    </dsp:sp>
    <dsp:sp modelId="{314F7969-4745-4BE7-95BD-C80A55C847E4}">
      <dsp:nvSpPr>
        <dsp:cNvPr id="0" name=""/>
        <dsp:cNvSpPr/>
      </dsp:nvSpPr>
      <dsp:spPr>
        <a:xfrm>
          <a:off x="1021596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</a:t>
          </a:r>
        </a:p>
      </dsp:txBody>
      <dsp:txXfrm>
        <a:off x="1021596" y="4414636"/>
        <a:ext cx="1677664" cy="838832"/>
      </dsp:txXfrm>
    </dsp:sp>
    <dsp:sp modelId="{7D0E3248-8136-422E-96CE-B4E619B7AD1F}">
      <dsp:nvSpPr>
        <dsp:cNvPr id="0" name=""/>
        <dsp:cNvSpPr/>
      </dsp:nvSpPr>
      <dsp:spPr>
        <a:xfrm>
          <a:off x="3051570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3051570" y="4414636"/>
        <a:ext cx="1677664" cy="838832"/>
      </dsp:txXfrm>
    </dsp:sp>
    <dsp:sp modelId="{44332F28-5843-41B1-8A1F-F7C3356A9A5B}">
      <dsp:nvSpPr>
        <dsp:cNvPr id="0" name=""/>
        <dsp:cNvSpPr/>
      </dsp:nvSpPr>
      <dsp:spPr>
        <a:xfrm>
          <a:off x="5081544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5081544" y="4414636"/>
        <a:ext cx="1677664" cy="838832"/>
      </dsp:txXfrm>
    </dsp:sp>
    <dsp:sp modelId="{B5CC304E-3A9B-4E09-8205-8E4A15DE77D7}">
      <dsp:nvSpPr>
        <dsp:cNvPr id="0" name=""/>
        <dsp:cNvSpPr/>
      </dsp:nvSpPr>
      <dsp:spPr>
        <a:xfrm>
          <a:off x="7111517" y="4414636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111517" y="4414636"/>
        <a:ext cx="1677664" cy="838832"/>
      </dsp:txXfrm>
    </dsp:sp>
    <dsp:sp modelId="{87A33439-9464-482F-9CBB-BF6797F17F38}">
      <dsp:nvSpPr>
        <dsp:cNvPr id="0" name=""/>
        <dsp:cNvSpPr/>
      </dsp:nvSpPr>
      <dsp:spPr>
        <a:xfrm>
          <a:off x="4066557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066557" y="1985261"/>
        <a:ext cx="1677664" cy="838832"/>
      </dsp:txXfrm>
    </dsp:sp>
    <dsp:sp modelId="{C75CA2CC-97C6-4D10-BD69-D21A2D512436}">
      <dsp:nvSpPr>
        <dsp:cNvPr id="0" name=""/>
        <dsp:cNvSpPr/>
      </dsp:nvSpPr>
      <dsp:spPr>
        <a:xfrm>
          <a:off x="6096530" y="1985261"/>
          <a:ext cx="1677664" cy="83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6096530" y="1985261"/>
        <a:ext cx="1677664" cy="83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94A43-82D0-44FD-A562-42DD9C0270DB}">
      <dsp:nvSpPr>
        <dsp:cNvPr id="0" name=""/>
        <dsp:cNvSpPr/>
      </dsp:nvSpPr>
      <dsp:spPr>
        <a:xfrm>
          <a:off x="3791129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50"/>
              </a:lnTo>
              <a:lnTo>
                <a:pt x="1063941" y="184650"/>
              </a:lnTo>
              <a:lnTo>
                <a:pt x="1063941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2727188" y="3357746"/>
          <a:ext cx="1063941" cy="369301"/>
        </a:xfrm>
        <a:custGeom>
          <a:avLst/>
          <a:gdLst/>
          <a:ahLst/>
          <a:cxnLst/>
          <a:rect l="0" t="0" r="0" b="0"/>
          <a:pathLst>
            <a:path>
              <a:moveTo>
                <a:pt x="1063941" y="0"/>
              </a:moveTo>
              <a:lnTo>
                <a:pt x="1063941" y="184650"/>
              </a:lnTo>
              <a:lnTo>
                <a:pt x="0" y="184650"/>
              </a:lnTo>
              <a:lnTo>
                <a:pt x="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45409" y="881463"/>
          <a:ext cx="91440" cy="16178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2669401" y="2172"/>
        <a:ext cx="2243456" cy="879290"/>
      </dsp:txXfrm>
    </dsp:sp>
    <dsp:sp modelId="{47F8C3F9-7577-4F66-8B90-0354FF56349B}">
      <dsp:nvSpPr>
        <dsp:cNvPr id="0" name=""/>
        <dsp:cNvSpPr/>
      </dsp:nvSpPr>
      <dsp:spPr>
        <a:xfrm>
          <a:off x="2721235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2721235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1847897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847897" y="3727048"/>
        <a:ext cx="1758580" cy="879290"/>
      </dsp:txXfrm>
    </dsp:sp>
    <dsp:sp modelId="{6F433DA3-3A74-4DD2-BFF9-541FBBA2EF5D}">
      <dsp:nvSpPr>
        <dsp:cNvPr id="0" name=""/>
        <dsp:cNvSpPr/>
      </dsp:nvSpPr>
      <dsp:spPr>
        <a:xfrm>
          <a:off x="3975780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3975780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975780" y="1351206"/>
        <a:ext cx="1758580" cy="6784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0F0BA-A91B-46C8-9E65-5CD3813484FD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7FF36-01D3-4673-ABBD-0DD9A95EBD9B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B0839-1D1C-49EA-9C94-26BFDE3C933D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C2A59-2EA3-4BA1-940B-CC37FBD7A48E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1991320" y="3175"/>
        <a:ext cx="2113359" cy="1056679"/>
      </dsp:txXfrm>
    </dsp:sp>
    <dsp:sp modelId="{5F71949A-86C5-4164-B43D-45B18667D1A8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1991320" y="1503660"/>
        <a:ext cx="2113359" cy="1056679"/>
      </dsp:txXfrm>
    </dsp:sp>
    <dsp:sp modelId="{745C10B2-B697-40FF-819A-84ACADD2D7D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712737" y="3004145"/>
        <a:ext cx="2113359" cy="1056679"/>
      </dsp:txXfrm>
    </dsp:sp>
    <dsp:sp modelId="{A90AF1C4-E96D-4B4F-A610-9E08A19866C1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3269902" y="3004145"/>
        <a:ext cx="2113359" cy="1056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548717" y="1390097"/>
          <a:ext cx="136999" cy="600188"/>
        </a:xfrm>
        <a:custGeom>
          <a:avLst/>
          <a:gdLst/>
          <a:ahLst/>
          <a:cxnLst/>
          <a:rect l="0" t="0" r="0" b="0"/>
          <a:pathLst>
            <a:path>
              <a:moveTo>
                <a:pt x="136999" y="0"/>
              </a:moveTo>
              <a:lnTo>
                <a:pt x="136999" y="600188"/>
              </a:lnTo>
              <a:lnTo>
                <a:pt x="0" y="600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Social</a:t>
          </a:r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1295543" y="171118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295543" y="1711185"/>
        <a:ext cx="2253173" cy="558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518613" y="2391843"/>
          <a:ext cx="91440" cy="254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0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75DBF-CDDD-40EB-9D17-33FC74446CB8}">
      <dsp:nvSpPr>
        <dsp:cNvPr id="0" name=""/>
        <dsp:cNvSpPr/>
      </dsp:nvSpPr>
      <dsp:spPr>
        <a:xfrm>
          <a:off x="4193934" y="1533070"/>
          <a:ext cx="1370398" cy="25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01"/>
              </a:lnTo>
              <a:lnTo>
                <a:pt x="1370398" y="127001"/>
              </a:lnTo>
              <a:lnTo>
                <a:pt x="1370398" y="2540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877269" y="2318902"/>
          <a:ext cx="211560" cy="401778"/>
        </a:xfrm>
        <a:custGeom>
          <a:avLst/>
          <a:gdLst/>
          <a:ahLst/>
          <a:cxnLst/>
          <a:rect l="0" t="0" r="0" b="0"/>
          <a:pathLst>
            <a:path>
              <a:moveTo>
                <a:pt x="211560" y="0"/>
              </a:moveTo>
              <a:lnTo>
                <a:pt x="211560" y="401778"/>
              </a:lnTo>
              <a:lnTo>
                <a:pt x="0" y="4017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3043109" y="2318902"/>
          <a:ext cx="91440" cy="8182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82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3088829" y="1533070"/>
          <a:ext cx="1105104" cy="254003"/>
        </a:xfrm>
        <a:custGeom>
          <a:avLst/>
          <a:gdLst/>
          <a:ahLst/>
          <a:cxnLst/>
          <a:rect l="0" t="0" r="0" b="0"/>
          <a:pathLst>
            <a:path>
              <a:moveTo>
                <a:pt x="1105104" y="0"/>
              </a:moveTo>
              <a:lnTo>
                <a:pt x="1105104" y="127001"/>
              </a:lnTo>
              <a:lnTo>
                <a:pt x="0" y="127001"/>
              </a:lnTo>
              <a:lnTo>
                <a:pt x="0" y="2540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148214" y="739619"/>
          <a:ext cx="91440" cy="254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2993309" y="2090"/>
          <a:ext cx="2401249" cy="737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993309" y="2090"/>
        <a:ext cx="2401249" cy="737528"/>
      </dsp:txXfrm>
    </dsp:sp>
    <dsp:sp modelId="{22C3A45E-19AF-45F5-8174-BB9FC15A943B}">
      <dsp:nvSpPr>
        <dsp:cNvPr id="0" name=""/>
        <dsp:cNvSpPr/>
      </dsp:nvSpPr>
      <dsp:spPr>
        <a:xfrm>
          <a:off x="3064841" y="993622"/>
          <a:ext cx="2258185" cy="539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</dsp:txBody>
      <dsp:txXfrm>
        <a:off x="3064841" y="993622"/>
        <a:ext cx="2258185" cy="539448"/>
      </dsp:txXfrm>
    </dsp:sp>
    <dsp:sp modelId="{F2E1BE7D-62BB-4D55-A68F-CA5000549E04}">
      <dsp:nvSpPr>
        <dsp:cNvPr id="0" name=""/>
        <dsp:cNvSpPr/>
      </dsp:nvSpPr>
      <dsp:spPr>
        <a:xfrm>
          <a:off x="2332148" y="1787074"/>
          <a:ext cx="1513363" cy="531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332148" y="1787074"/>
        <a:ext cx="1513363" cy="531828"/>
      </dsp:txXfrm>
    </dsp:sp>
    <dsp:sp modelId="{F92C6587-5E08-41BF-989D-05A4FBEC95A1}">
      <dsp:nvSpPr>
        <dsp:cNvPr id="0" name=""/>
        <dsp:cNvSpPr/>
      </dsp:nvSpPr>
      <dsp:spPr>
        <a:xfrm>
          <a:off x="2047930" y="3137149"/>
          <a:ext cx="2081798" cy="1430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047930" y="3137149"/>
        <a:ext cx="2081798" cy="1430376"/>
      </dsp:txXfrm>
    </dsp:sp>
    <dsp:sp modelId="{20A966C6-7822-45B6-9C18-FF3DF01A5D66}">
      <dsp:nvSpPr>
        <dsp:cNvPr id="0" name=""/>
        <dsp:cNvSpPr/>
      </dsp:nvSpPr>
      <dsp:spPr>
        <a:xfrm>
          <a:off x="1667730" y="2509652"/>
          <a:ext cx="1209539" cy="4220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667730" y="2509652"/>
        <a:ext cx="1209539" cy="422056"/>
      </dsp:txXfrm>
    </dsp:sp>
    <dsp:sp modelId="{F80727AF-3372-4B83-BFD8-D577F70FB0A1}">
      <dsp:nvSpPr>
        <dsp:cNvPr id="0" name=""/>
        <dsp:cNvSpPr/>
      </dsp:nvSpPr>
      <dsp:spPr>
        <a:xfrm>
          <a:off x="4959563" y="1787074"/>
          <a:ext cx="1209539" cy="60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4959563" y="1787074"/>
        <a:ext cx="1209539" cy="604769"/>
      </dsp:txXfrm>
    </dsp:sp>
    <dsp:sp modelId="{DA7781BC-512E-4C51-A831-E21D36B51DC0}">
      <dsp:nvSpPr>
        <dsp:cNvPr id="0" name=""/>
        <dsp:cNvSpPr/>
      </dsp:nvSpPr>
      <dsp:spPr>
        <a:xfrm>
          <a:off x="4645815" y="2645846"/>
          <a:ext cx="1837035" cy="1005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645815" y="2645846"/>
        <a:ext cx="1837035" cy="10053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6129645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054"/>
              </a:lnTo>
              <a:lnTo>
                <a:pt x="178863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5950781" y="2062751"/>
          <a:ext cx="178863" cy="199305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1993054"/>
              </a:lnTo>
              <a:lnTo>
                <a:pt x="0" y="19930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6129645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594"/>
              </a:lnTo>
              <a:lnTo>
                <a:pt x="178863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5950781" y="2062751"/>
          <a:ext cx="178863" cy="783594"/>
        </a:xfrm>
        <a:custGeom>
          <a:avLst/>
          <a:gdLst/>
          <a:ahLst/>
          <a:cxnLst/>
          <a:rect l="0" t="0" r="0" b="0"/>
          <a:pathLst>
            <a:path>
              <a:moveTo>
                <a:pt x="178863" y="0"/>
              </a:moveTo>
              <a:lnTo>
                <a:pt x="178863" y="783594"/>
              </a:lnTo>
              <a:lnTo>
                <a:pt x="0" y="7835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1A0C-0925-49D8-A450-7044442D92E3}">
      <dsp:nvSpPr>
        <dsp:cNvPr id="0" name=""/>
        <dsp:cNvSpPr/>
      </dsp:nvSpPr>
      <dsp:spPr>
        <a:xfrm>
          <a:off x="4068451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63"/>
              </a:lnTo>
              <a:lnTo>
                <a:pt x="2061193" y="178863"/>
              </a:lnTo>
              <a:lnTo>
                <a:pt x="2061193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8C3C9-281D-4E90-BE66-32A010D9B2FC}">
      <dsp:nvSpPr>
        <dsp:cNvPr id="0" name=""/>
        <dsp:cNvSpPr/>
      </dsp:nvSpPr>
      <dsp:spPr>
        <a:xfrm>
          <a:off x="2992135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2007258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32"/>
              </a:lnTo>
              <a:lnTo>
                <a:pt x="1030596" y="188232"/>
              </a:lnTo>
              <a:lnTo>
                <a:pt x="1030596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930941" y="3948078"/>
          <a:ext cx="91440" cy="228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976661" y="2729249"/>
          <a:ext cx="1030596" cy="367096"/>
        </a:xfrm>
        <a:custGeom>
          <a:avLst/>
          <a:gdLst/>
          <a:ahLst/>
          <a:cxnLst/>
          <a:rect l="0" t="0" r="0" b="0"/>
          <a:pathLst>
            <a:path>
              <a:moveTo>
                <a:pt x="1030596" y="0"/>
              </a:moveTo>
              <a:lnTo>
                <a:pt x="1030596" y="188232"/>
              </a:lnTo>
              <a:lnTo>
                <a:pt x="0" y="188232"/>
              </a:lnTo>
              <a:lnTo>
                <a:pt x="0" y="367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1961538" y="2062751"/>
          <a:ext cx="91440" cy="178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2007258" y="853290"/>
          <a:ext cx="2061193" cy="357727"/>
        </a:xfrm>
        <a:custGeom>
          <a:avLst/>
          <a:gdLst/>
          <a:ahLst/>
          <a:cxnLst/>
          <a:rect l="0" t="0" r="0" b="0"/>
          <a:pathLst>
            <a:path>
              <a:moveTo>
                <a:pt x="2061193" y="0"/>
              </a:moveTo>
              <a:lnTo>
                <a:pt x="2061193" y="178863"/>
              </a:lnTo>
              <a:lnTo>
                <a:pt x="0" y="178863"/>
              </a:lnTo>
              <a:lnTo>
                <a:pt x="0" y="3577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2744075" y="1557"/>
          <a:ext cx="2648752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744075" y="1557"/>
        <a:ext cx="2648752" cy="851732"/>
      </dsp:txXfrm>
    </dsp:sp>
    <dsp:sp modelId="{228113E0-B5D4-4AFE-AC50-E2D888D00C38}">
      <dsp:nvSpPr>
        <dsp:cNvPr id="0" name=""/>
        <dsp:cNvSpPr/>
      </dsp:nvSpPr>
      <dsp:spPr>
        <a:xfrm>
          <a:off x="1155525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1155525" y="1211018"/>
        <a:ext cx="1703465" cy="851732"/>
      </dsp:txXfrm>
    </dsp:sp>
    <dsp:sp modelId="{94141993-79F9-4601-9E18-6D523581E11E}">
      <dsp:nvSpPr>
        <dsp:cNvPr id="0" name=""/>
        <dsp:cNvSpPr/>
      </dsp:nvSpPr>
      <dsp:spPr>
        <a:xfrm>
          <a:off x="1447542" y="2241615"/>
          <a:ext cx="1119432" cy="48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447542" y="2241615"/>
        <a:ext cx="1119432" cy="487634"/>
      </dsp:txXfrm>
    </dsp:sp>
    <dsp:sp modelId="{3CB38E7F-E4E8-4D6F-AAD6-F5768E7F64D0}">
      <dsp:nvSpPr>
        <dsp:cNvPr id="0" name=""/>
        <dsp:cNvSpPr/>
      </dsp:nvSpPr>
      <dsp:spPr>
        <a:xfrm>
          <a:off x="124929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24929" y="3096345"/>
        <a:ext cx="1703465" cy="851732"/>
      </dsp:txXfrm>
    </dsp:sp>
    <dsp:sp modelId="{6FB1DD8F-2533-4D0A-9AF9-38403C79851C}">
      <dsp:nvSpPr>
        <dsp:cNvPr id="0" name=""/>
        <dsp:cNvSpPr/>
      </dsp:nvSpPr>
      <dsp:spPr>
        <a:xfrm>
          <a:off x="124929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24929" y="4176462"/>
        <a:ext cx="1703465" cy="851732"/>
      </dsp:txXfrm>
    </dsp:sp>
    <dsp:sp modelId="{75915930-15BB-47EF-9626-A91C02243640}">
      <dsp:nvSpPr>
        <dsp:cNvPr id="0" name=""/>
        <dsp:cNvSpPr/>
      </dsp:nvSpPr>
      <dsp:spPr>
        <a:xfrm>
          <a:off x="2186122" y="3096345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86122" y="3096345"/>
        <a:ext cx="1703465" cy="851732"/>
      </dsp:txXfrm>
    </dsp:sp>
    <dsp:sp modelId="{9C0EA64C-C9B3-4A00-90D5-1B22BF3C42DE}">
      <dsp:nvSpPr>
        <dsp:cNvPr id="0" name=""/>
        <dsp:cNvSpPr/>
      </dsp:nvSpPr>
      <dsp:spPr>
        <a:xfrm>
          <a:off x="2186122" y="4176462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2186122" y="4176462"/>
        <a:ext cx="1703465" cy="851732"/>
      </dsp:txXfrm>
    </dsp:sp>
    <dsp:sp modelId="{F5393358-C4FF-4610-8597-5A1119A8D4DC}">
      <dsp:nvSpPr>
        <dsp:cNvPr id="0" name=""/>
        <dsp:cNvSpPr/>
      </dsp:nvSpPr>
      <dsp:spPr>
        <a:xfrm>
          <a:off x="5277912" y="121101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5277912" y="1211018"/>
        <a:ext cx="1703465" cy="851732"/>
      </dsp:txXfrm>
    </dsp:sp>
    <dsp:sp modelId="{623008E5-3287-4872-9369-D41B80726438}">
      <dsp:nvSpPr>
        <dsp:cNvPr id="0" name=""/>
        <dsp:cNvSpPr/>
      </dsp:nvSpPr>
      <dsp:spPr>
        <a:xfrm>
          <a:off x="4247315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4247315" y="2420478"/>
        <a:ext cx="1703465" cy="851732"/>
      </dsp:txXfrm>
    </dsp:sp>
    <dsp:sp modelId="{35CDCCE0-1C05-432F-8006-C736B8B0208E}">
      <dsp:nvSpPr>
        <dsp:cNvPr id="0" name=""/>
        <dsp:cNvSpPr/>
      </dsp:nvSpPr>
      <dsp:spPr>
        <a:xfrm>
          <a:off x="6308509" y="2420478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308509" y="2420478"/>
        <a:ext cx="1703465" cy="851732"/>
      </dsp:txXfrm>
    </dsp:sp>
    <dsp:sp modelId="{486A231D-E6CB-4753-A791-005438071079}">
      <dsp:nvSpPr>
        <dsp:cNvPr id="0" name=""/>
        <dsp:cNvSpPr/>
      </dsp:nvSpPr>
      <dsp:spPr>
        <a:xfrm>
          <a:off x="4247315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247315" y="3629939"/>
        <a:ext cx="1703465" cy="851732"/>
      </dsp:txXfrm>
    </dsp:sp>
    <dsp:sp modelId="{85AC50B9-82A1-4D69-9BEB-0500B43B5D5D}">
      <dsp:nvSpPr>
        <dsp:cNvPr id="0" name=""/>
        <dsp:cNvSpPr/>
      </dsp:nvSpPr>
      <dsp:spPr>
        <a:xfrm>
          <a:off x="6308509" y="3629939"/>
          <a:ext cx="1703465" cy="8517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308509" y="3629939"/>
        <a:ext cx="1703465" cy="8517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F108F-2553-449F-9941-73B974BA982A}">
      <dsp:nvSpPr>
        <dsp:cNvPr id="0" name=""/>
        <dsp:cNvSpPr/>
      </dsp:nvSpPr>
      <dsp:spPr>
        <a:xfrm>
          <a:off x="5466658" y="2120417"/>
          <a:ext cx="91440" cy="367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C5E1-038D-4624-BE0B-E7327E8915A0}">
      <dsp:nvSpPr>
        <dsp:cNvPr id="0" name=""/>
        <dsp:cNvSpPr/>
      </dsp:nvSpPr>
      <dsp:spPr>
        <a:xfrm>
          <a:off x="4058022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838"/>
              </a:lnTo>
              <a:lnTo>
                <a:pt x="1454356" y="183838"/>
              </a:lnTo>
              <a:lnTo>
                <a:pt x="1454356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437AE-5EEC-4729-83B6-202A73A8B436}">
      <dsp:nvSpPr>
        <dsp:cNvPr id="0" name=""/>
        <dsp:cNvSpPr/>
      </dsp:nvSpPr>
      <dsp:spPr>
        <a:xfrm>
          <a:off x="2603666" y="2120417"/>
          <a:ext cx="3558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83"/>
              </a:lnTo>
              <a:lnTo>
                <a:pt x="355806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264160" y="2120417"/>
          <a:ext cx="339506" cy="1881483"/>
        </a:xfrm>
        <a:custGeom>
          <a:avLst/>
          <a:gdLst/>
          <a:ahLst/>
          <a:cxnLst/>
          <a:rect l="0" t="0" r="0" b="0"/>
          <a:pathLst>
            <a:path>
              <a:moveTo>
                <a:pt x="339506" y="0"/>
              </a:moveTo>
              <a:lnTo>
                <a:pt x="339506" y="1881483"/>
              </a:lnTo>
              <a:lnTo>
                <a:pt x="0" y="18814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004A-30DF-48E7-AAF8-100123349FF0}">
      <dsp:nvSpPr>
        <dsp:cNvPr id="0" name=""/>
        <dsp:cNvSpPr/>
      </dsp:nvSpPr>
      <dsp:spPr>
        <a:xfrm>
          <a:off x="2557946" y="2120417"/>
          <a:ext cx="91440" cy="3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367"/>
              </a:lnTo>
              <a:lnTo>
                <a:pt x="47575" y="130367"/>
              </a:lnTo>
              <a:lnTo>
                <a:pt x="47575" y="3142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2603666" y="877318"/>
          <a:ext cx="1454356" cy="367677"/>
        </a:xfrm>
        <a:custGeom>
          <a:avLst/>
          <a:gdLst/>
          <a:ahLst/>
          <a:cxnLst/>
          <a:rect l="0" t="0" r="0" b="0"/>
          <a:pathLst>
            <a:path>
              <a:moveTo>
                <a:pt x="1454356" y="0"/>
              </a:moveTo>
              <a:lnTo>
                <a:pt x="1454356" y="183838"/>
              </a:lnTo>
              <a:lnTo>
                <a:pt x="0" y="183838"/>
              </a:lnTo>
              <a:lnTo>
                <a:pt x="0" y="367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94297" y="1896"/>
          <a:ext cx="2327449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</a:p>
      </dsp:txBody>
      <dsp:txXfrm>
        <a:off x="2894297" y="1896"/>
        <a:ext cx="2327449" cy="875421"/>
      </dsp:txXfrm>
    </dsp:sp>
    <dsp:sp modelId="{16FC31F8-8CED-41DC-A7D1-3E4BABF4911C}">
      <dsp:nvSpPr>
        <dsp:cNvPr id="0" name=""/>
        <dsp:cNvSpPr/>
      </dsp:nvSpPr>
      <dsp:spPr>
        <a:xfrm>
          <a:off x="1728244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1728244" y="1244995"/>
        <a:ext cx="1750843" cy="875421"/>
      </dsp:txXfrm>
    </dsp:sp>
    <dsp:sp modelId="{19D8DC97-DEF9-4BB9-ABD9-F71EEC98F0DD}">
      <dsp:nvSpPr>
        <dsp:cNvPr id="0" name=""/>
        <dsp:cNvSpPr/>
      </dsp:nvSpPr>
      <dsp:spPr>
        <a:xfrm>
          <a:off x="1916503" y="2434623"/>
          <a:ext cx="1378036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 (a)</a:t>
          </a:r>
        </a:p>
      </dsp:txBody>
      <dsp:txXfrm>
        <a:off x="1916503" y="2434623"/>
        <a:ext cx="1378036" cy="875421"/>
      </dsp:txXfrm>
    </dsp:sp>
    <dsp:sp modelId="{A581C47F-2DA5-44A6-91A3-8A0A8E29E083}">
      <dsp:nvSpPr>
        <dsp:cNvPr id="0" name=""/>
        <dsp:cNvSpPr/>
      </dsp:nvSpPr>
      <dsp:spPr>
        <a:xfrm>
          <a:off x="513316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513316" y="3564504"/>
        <a:ext cx="1750843" cy="874791"/>
      </dsp:txXfrm>
    </dsp:sp>
    <dsp:sp modelId="{9803772E-73A1-484E-9BAD-12C5846F3C24}">
      <dsp:nvSpPr>
        <dsp:cNvPr id="0" name=""/>
        <dsp:cNvSpPr/>
      </dsp:nvSpPr>
      <dsp:spPr>
        <a:xfrm>
          <a:off x="2959472" y="3564504"/>
          <a:ext cx="1750843" cy="874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2959472" y="3564504"/>
        <a:ext cx="1750843" cy="874791"/>
      </dsp:txXfrm>
    </dsp:sp>
    <dsp:sp modelId="{6C8CEFEB-2A11-49CD-B125-B09B4E56134C}">
      <dsp:nvSpPr>
        <dsp:cNvPr id="0" name=""/>
        <dsp:cNvSpPr/>
      </dsp:nvSpPr>
      <dsp:spPr>
        <a:xfrm>
          <a:off x="4636956" y="1244995"/>
          <a:ext cx="1750843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</a:t>
          </a:r>
        </a:p>
      </dsp:txBody>
      <dsp:txXfrm>
        <a:off x="4636956" y="1244995"/>
        <a:ext cx="1750843" cy="875421"/>
      </dsp:txXfrm>
    </dsp:sp>
    <dsp:sp modelId="{2BA35B3D-CB6B-452F-BDA0-DAFC0E8B8E88}">
      <dsp:nvSpPr>
        <dsp:cNvPr id="0" name=""/>
        <dsp:cNvSpPr/>
      </dsp:nvSpPr>
      <dsp:spPr>
        <a:xfrm>
          <a:off x="4906026" y="2488094"/>
          <a:ext cx="1212704" cy="875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906026" y="2488094"/>
        <a:ext cx="1212704" cy="8754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AA32-1D09-4D08-AC5A-7058ED2B0EA0}">
      <dsp:nvSpPr>
        <dsp:cNvPr id="0" name=""/>
        <dsp:cNvSpPr/>
      </dsp:nvSpPr>
      <dsp:spPr>
        <a:xfrm>
          <a:off x="3737717" y="922870"/>
          <a:ext cx="150714" cy="1588187"/>
        </a:xfrm>
        <a:custGeom>
          <a:avLst/>
          <a:gdLst/>
          <a:ahLst/>
          <a:cxnLst/>
          <a:rect l="0" t="0" r="0" b="0"/>
          <a:pathLst>
            <a:path>
              <a:moveTo>
                <a:pt x="150714" y="0"/>
              </a:moveTo>
              <a:lnTo>
                <a:pt x="150714" y="1588187"/>
              </a:lnTo>
              <a:lnTo>
                <a:pt x="0" y="15881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888432" y="922870"/>
          <a:ext cx="181238" cy="9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789"/>
              </a:lnTo>
              <a:lnTo>
                <a:pt x="181238" y="9697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707193" y="922870"/>
          <a:ext cx="181238" cy="974284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974284"/>
              </a:lnTo>
              <a:lnTo>
                <a:pt x="0" y="974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888432" y="922870"/>
          <a:ext cx="149424" cy="36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57"/>
              </a:lnTo>
              <a:lnTo>
                <a:pt x="149424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707193" y="922870"/>
          <a:ext cx="181238" cy="361157"/>
        </a:xfrm>
        <a:custGeom>
          <a:avLst/>
          <a:gdLst/>
          <a:ahLst/>
          <a:cxnLst/>
          <a:rect l="0" t="0" r="0" b="0"/>
          <a:pathLst>
            <a:path>
              <a:moveTo>
                <a:pt x="181238" y="0"/>
              </a:moveTo>
              <a:lnTo>
                <a:pt x="181238" y="361157"/>
              </a:lnTo>
              <a:lnTo>
                <a:pt x="0" y="361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888432" y="922870"/>
          <a:ext cx="1777452" cy="210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242"/>
              </a:lnTo>
              <a:lnTo>
                <a:pt x="1777452" y="1977242"/>
              </a:lnTo>
              <a:lnTo>
                <a:pt x="1777452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2121757" y="4825896"/>
          <a:ext cx="91440" cy="1899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9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121757" y="4249835"/>
          <a:ext cx="91440" cy="1426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65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121757" y="3615885"/>
          <a:ext cx="91440" cy="200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167477" y="922870"/>
          <a:ext cx="1720954" cy="2101467"/>
        </a:xfrm>
        <a:custGeom>
          <a:avLst/>
          <a:gdLst/>
          <a:ahLst/>
          <a:cxnLst/>
          <a:rect l="0" t="0" r="0" b="0"/>
          <a:pathLst>
            <a:path>
              <a:moveTo>
                <a:pt x="1720954" y="0"/>
              </a:moveTo>
              <a:lnTo>
                <a:pt x="1720954" y="1977242"/>
              </a:lnTo>
              <a:lnTo>
                <a:pt x="0" y="1977242"/>
              </a:lnTo>
              <a:lnTo>
                <a:pt x="0" y="21014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3009084" y="238118"/>
          <a:ext cx="1758694" cy="684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3009084" y="238118"/>
        <a:ext cx="1758694" cy="684751"/>
      </dsp:txXfrm>
    </dsp:sp>
    <dsp:sp modelId="{B5FF97B9-0585-4891-A353-FA06C42D20CE}">
      <dsp:nvSpPr>
        <dsp:cNvPr id="0" name=""/>
        <dsp:cNvSpPr/>
      </dsp:nvSpPr>
      <dsp:spPr>
        <a:xfrm>
          <a:off x="1177706" y="3024337"/>
          <a:ext cx="1979543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177706" y="3024337"/>
        <a:ext cx="1979543" cy="591547"/>
      </dsp:txXfrm>
    </dsp:sp>
    <dsp:sp modelId="{014D5955-FC02-4D8A-97F0-DB4DC5A4E9E8}">
      <dsp:nvSpPr>
        <dsp:cNvPr id="0" name=""/>
        <dsp:cNvSpPr/>
      </dsp:nvSpPr>
      <dsp:spPr>
        <a:xfrm>
          <a:off x="1382624" y="3816426"/>
          <a:ext cx="1569707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  <a:endParaRPr lang="es-ES" sz="1200" kern="1200" dirty="0"/>
        </a:p>
      </dsp:txBody>
      <dsp:txXfrm>
        <a:off x="1382624" y="3816426"/>
        <a:ext cx="1569707" cy="433409"/>
      </dsp:txXfrm>
    </dsp:sp>
    <dsp:sp modelId="{A0829726-B8E4-4274-80A0-7C049A30F4A9}">
      <dsp:nvSpPr>
        <dsp:cNvPr id="0" name=""/>
        <dsp:cNvSpPr/>
      </dsp:nvSpPr>
      <dsp:spPr>
        <a:xfrm>
          <a:off x="1423967" y="4392486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  <a:endParaRPr lang="es-ES" sz="1200" kern="1200" dirty="0"/>
        </a:p>
      </dsp:txBody>
      <dsp:txXfrm>
        <a:off x="1423967" y="4392486"/>
        <a:ext cx="1487020" cy="433409"/>
      </dsp:txXfrm>
    </dsp:sp>
    <dsp:sp modelId="{8A5941EB-7D84-4DCD-AAF2-D392305868A7}">
      <dsp:nvSpPr>
        <dsp:cNvPr id="0" name=""/>
        <dsp:cNvSpPr/>
      </dsp:nvSpPr>
      <dsp:spPr>
        <a:xfrm>
          <a:off x="1423967" y="5015865"/>
          <a:ext cx="1487020" cy="433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423967" y="5015865"/>
        <a:ext cx="1487020" cy="433409"/>
      </dsp:txXfrm>
    </dsp:sp>
    <dsp:sp modelId="{4CD210C0-9F93-4D92-AD23-BADCD07D089D}">
      <dsp:nvSpPr>
        <dsp:cNvPr id="0" name=""/>
        <dsp:cNvSpPr/>
      </dsp:nvSpPr>
      <dsp:spPr>
        <a:xfrm>
          <a:off x="4708133" y="3024337"/>
          <a:ext cx="1915502" cy="59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4708133" y="3024337"/>
        <a:ext cx="1915502" cy="591547"/>
      </dsp:txXfrm>
    </dsp:sp>
    <dsp:sp modelId="{BAD29B51-BEB0-4DC5-B714-ED6E74970C40}">
      <dsp:nvSpPr>
        <dsp:cNvPr id="0" name=""/>
        <dsp:cNvSpPr/>
      </dsp:nvSpPr>
      <dsp:spPr>
        <a:xfrm>
          <a:off x="2273731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273731" y="1058781"/>
        <a:ext cx="1433461" cy="450493"/>
      </dsp:txXfrm>
    </dsp:sp>
    <dsp:sp modelId="{8D83D64C-0574-4D1D-BF06-70C286839014}">
      <dsp:nvSpPr>
        <dsp:cNvPr id="0" name=""/>
        <dsp:cNvSpPr/>
      </dsp:nvSpPr>
      <dsp:spPr>
        <a:xfrm>
          <a:off x="4037856" y="105878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037856" y="1058781"/>
        <a:ext cx="1433461" cy="450493"/>
      </dsp:txXfrm>
    </dsp:sp>
    <dsp:sp modelId="{34FD5BEE-9C96-4CA0-9AF6-E24242D18EAC}">
      <dsp:nvSpPr>
        <dsp:cNvPr id="0" name=""/>
        <dsp:cNvSpPr/>
      </dsp:nvSpPr>
      <dsp:spPr>
        <a:xfrm>
          <a:off x="2273731" y="1671908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273731" y="1671908"/>
        <a:ext cx="1433461" cy="450493"/>
      </dsp:txXfrm>
    </dsp:sp>
    <dsp:sp modelId="{EFFE6B15-FC58-46EE-9D99-38DF27BE4087}">
      <dsp:nvSpPr>
        <dsp:cNvPr id="0" name=""/>
        <dsp:cNvSpPr/>
      </dsp:nvSpPr>
      <dsp:spPr>
        <a:xfrm>
          <a:off x="4069670" y="1667413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4069670" y="1667413"/>
        <a:ext cx="1433461" cy="450493"/>
      </dsp:txXfrm>
    </dsp:sp>
    <dsp:sp modelId="{7D28F5B0-2742-4384-8800-C73BF3B6CAFB}">
      <dsp:nvSpPr>
        <dsp:cNvPr id="0" name=""/>
        <dsp:cNvSpPr/>
      </dsp:nvSpPr>
      <dsp:spPr>
        <a:xfrm>
          <a:off x="2304255" y="2285811"/>
          <a:ext cx="1433461" cy="450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Administrativo(a)</a:t>
          </a:r>
        </a:p>
      </dsp:txBody>
      <dsp:txXfrm>
        <a:off x="2304255" y="2285811"/>
        <a:ext cx="1433461" cy="45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850"/>
              </a:lnTo>
              <a:lnTo>
                <a:pt x="158743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256579" y="882235"/>
          <a:ext cx="158743" cy="1768850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1768850"/>
              </a:lnTo>
              <a:lnTo>
                <a:pt x="0" y="1768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158743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256579" y="882235"/>
          <a:ext cx="158743" cy="695445"/>
        </a:xfrm>
        <a:custGeom>
          <a:avLst/>
          <a:gdLst/>
          <a:ahLst/>
          <a:cxnLst/>
          <a:rect l="0" t="0" r="0" b="0"/>
          <a:pathLst>
            <a:path>
              <a:moveTo>
                <a:pt x="158743" y="0"/>
              </a:moveTo>
              <a:lnTo>
                <a:pt x="158743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3658648" y="2305553"/>
              </a:lnTo>
              <a:lnTo>
                <a:pt x="3658648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553"/>
              </a:lnTo>
              <a:lnTo>
                <a:pt x="1829324" y="2305553"/>
              </a:lnTo>
              <a:lnTo>
                <a:pt x="1829324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882235"/>
          <a:ext cx="91440" cy="2464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882235"/>
          <a:ext cx="1829324" cy="2464296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4102450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882235"/>
          <a:ext cx="3658648" cy="2464296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305553"/>
              </a:lnTo>
              <a:lnTo>
                <a:pt x="0" y="2305553"/>
              </a:lnTo>
              <a:lnTo>
                <a:pt x="0" y="24642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68367" y="126315"/>
          <a:ext cx="1893910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</dsp:txBody>
      <dsp:txXfrm>
        <a:off x="3468367" y="126315"/>
        <a:ext cx="1893910" cy="755919"/>
      </dsp:txXfrm>
    </dsp:sp>
    <dsp:sp modelId="{A122AB98-6AEB-4224-8BB5-6741593B0990}">
      <dsp:nvSpPr>
        <dsp:cNvPr id="0" name=""/>
        <dsp:cNvSpPr/>
      </dsp:nvSpPr>
      <dsp:spPr>
        <a:xfrm>
          <a:off x="754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754" y="3346531"/>
        <a:ext cx="1511838" cy="755919"/>
      </dsp:txXfrm>
    </dsp:sp>
    <dsp:sp modelId="{B838292E-CF48-4ACF-9FBB-C7DFDDA1F89F}">
      <dsp:nvSpPr>
        <dsp:cNvPr id="0" name=""/>
        <dsp:cNvSpPr/>
      </dsp:nvSpPr>
      <dsp:spPr>
        <a:xfrm>
          <a:off x="754" y="441993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Jurídico(a)</a:t>
          </a:r>
        </a:p>
      </dsp:txBody>
      <dsp:txXfrm>
        <a:off x="754" y="4419936"/>
        <a:ext cx="1511838" cy="755919"/>
      </dsp:txXfrm>
    </dsp:sp>
    <dsp:sp modelId="{9F3C72B1-35C5-4233-BBCB-24017EF016DB}">
      <dsp:nvSpPr>
        <dsp:cNvPr id="0" name=""/>
        <dsp:cNvSpPr/>
      </dsp:nvSpPr>
      <dsp:spPr>
        <a:xfrm>
          <a:off x="1830078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1830078" y="3346531"/>
        <a:ext cx="1511838" cy="755919"/>
      </dsp:txXfrm>
    </dsp:sp>
    <dsp:sp modelId="{29F95214-19A6-41AE-91E6-C61E2FEE05B6}">
      <dsp:nvSpPr>
        <dsp:cNvPr id="0" name=""/>
        <dsp:cNvSpPr/>
      </dsp:nvSpPr>
      <dsp:spPr>
        <a:xfrm>
          <a:off x="3659403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Vinculación</a:t>
          </a:r>
        </a:p>
      </dsp:txBody>
      <dsp:txXfrm>
        <a:off x="3659403" y="3346531"/>
        <a:ext cx="1511838" cy="755919"/>
      </dsp:txXfrm>
    </dsp:sp>
    <dsp:sp modelId="{01762AC5-3F38-49B4-A72F-5B0B37B1FB90}">
      <dsp:nvSpPr>
        <dsp:cNvPr id="0" name=""/>
        <dsp:cNvSpPr/>
      </dsp:nvSpPr>
      <dsp:spPr>
        <a:xfrm>
          <a:off x="5488727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5488727" y="3346531"/>
        <a:ext cx="1511838" cy="755919"/>
      </dsp:txXfrm>
    </dsp:sp>
    <dsp:sp modelId="{14141957-0A00-4A87-867B-0312D78A39FB}">
      <dsp:nvSpPr>
        <dsp:cNvPr id="0" name=""/>
        <dsp:cNvSpPr/>
      </dsp:nvSpPr>
      <dsp:spPr>
        <a:xfrm>
          <a:off x="7318052" y="334653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7318052" y="3346531"/>
        <a:ext cx="1511838" cy="755919"/>
      </dsp:txXfrm>
    </dsp:sp>
    <dsp:sp modelId="{238AD271-90C3-47DF-B3A7-6B125E9867B2}">
      <dsp:nvSpPr>
        <dsp:cNvPr id="0" name=""/>
        <dsp:cNvSpPr/>
      </dsp:nvSpPr>
      <dsp:spPr>
        <a:xfrm>
          <a:off x="2744741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744741" y="1199721"/>
        <a:ext cx="1511838" cy="755919"/>
      </dsp:txXfrm>
    </dsp:sp>
    <dsp:sp modelId="{5B92A3F6-F2CE-4F67-82FB-9479D0CA0278}">
      <dsp:nvSpPr>
        <dsp:cNvPr id="0" name=""/>
        <dsp:cNvSpPr/>
      </dsp:nvSpPr>
      <dsp:spPr>
        <a:xfrm>
          <a:off x="4574065" y="1199721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574065" y="1199721"/>
        <a:ext cx="1511838" cy="755919"/>
      </dsp:txXfrm>
    </dsp:sp>
    <dsp:sp modelId="{127F4A3A-C604-45FA-9AC1-92D6E8C2647D}">
      <dsp:nvSpPr>
        <dsp:cNvPr id="0" name=""/>
        <dsp:cNvSpPr/>
      </dsp:nvSpPr>
      <dsp:spPr>
        <a:xfrm>
          <a:off x="2744741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44741" y="2273126"/>
        <a:ext cx="1511838" cy="755919"/>
      </dsp:txXfrm>
    </dsp:sp>
    <dsp:sp modelId="{250097A1-EE4E-4CC3-ABF1-D9490B3D899C}">
      <dsp:nvSpPr>
        <dsp:cNvPr id="0" name=""/>
        <dsp:cNvSpPr/>
      </dsp:nvSpPr>
      <dsp:spPr>
        <a:xfrm>
          <a:off x="4574065" y="2273126"/>
          <a:ext cx="1511838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574065" y="2273126"/>
        <a:ext cx="1511838" cy="7559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107292" y="1522278"/>
          <a:ext cx="194931" cy="853985"/>
        </a:xfrm>
        <a:custGeom>
          <a:avLst/>
          <a:gdLst/>
          <a:ahLst/>
          <a:cxnLst/>
          <a:rect l="0" t="0" r="0" b="0"/>
          <a:pathLst>
            <a:path>
              <a:moveTo>
                <a:pt x="194931" y="0"/>
              </a:moveTo>
              <a:lnTo>
                <a:pt x="194931" y="853985"/>
              </a:lnTo>
              <a:lnTo>
                <a:pt x="0" y="853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3369528" y="1513038"/>
              </a:lnTo>
              <a:lnTo>
                <a:pt x="3369528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302224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038"/>
              </a:lnTo>
              <a:lnTo>
                <a:pt x="1123176" y="1513038"/>
              </a:lnTo>
              <a:lnTo>
                <a:pt x="1123176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3179047" y="1522278"/>
          <a:ext cx="1123176" cy="1707970"/>
        </a:xfrm>
        <a:custGeom>
          <a:avLst/>
          <a:gdLst/>
          <a:ahLst/>
          <a:cxnLst/>
          <a:rect l="0" t="0" r="0" b="0"/>
          <a:pathLst>
            <a:path>
              <a:moveTo>
                <a:pt x="1123176" y="0"/>
              </a:moveTo>
              <a:lnTo>
                <a:pt x="1123176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932695" y="1522278"/>
          <a:ext cx="3369528" cy="1707970"/>
        </a:xfrm>
        <a:custGeom>
          <a:avLst/>
          <a:gdLst/>
          <a:ahLst/>
          <a:cxnLst/>
          <a:rect l="0" t="0" r="0" b="0"/>
          <a:pathLst>
            <a:path>
              <a:moveTo>
                <a:pt x="3369528" y="0"/>
              </a:moveTo>
              <a:lnTo>
                <a:pt x="3369528" y="1513038"/>
              </a:lnTo>
              <a:lnTo>
                <a:pt x="0" y="1513038"/>
              </a:lnTo>
              <a:lnTo>
                <a:pt x="0" y="1707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373979" y="802276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</a:t>
          </a:r>
          <a:endParaRPr lang="es-ES" sz="1200" kern="1200" dirty="0"/>
        </a:p>
      </dsp:txBody>
      <dsp:txXfrm>
        <a:off x="3373979" y="802276"/>
        <a:ext cx="1856489" cy="720002"/>
      </dsp:txXfrm>
    </dsp:sp>
    <dsp:sp modelId="{05C7646C-4DED-4685-A2A7-DE8944548535}">
      <dsp:nvSpPr>
        <dsp:cNvPr id="0" name=""/>
        <dsp:cNvSpPr/>
      </dsp:nvSpPr>
      <dsp:spPr>
        <a:xfrm>
          <a:off x="4450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4450" y="3230249"/>
        <a:ext cx="1856489" cy="720002"/>
      </dsp:txXfrm>
    </dsp:sp>
    <dsp:sp modelId="{788C2B3F-1FE3-4E19-B5E7-E5C6255BD3E5}">
      <dsp:nvSpPr>
        <dsp:cNvPr id="0" name=""/>
        <dsp:cNvSpPr/>
      </dsp:nvSpPr>
      <dsp:spPr>
        <a:xfrm>
          <a:off x="2250803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2250803" y="3230249"/>
        <a:ext cx="1856489" cy="720002"/>
      </dsp:txXfrm>
    </dsp:sp>
    <dsp:sp modelId="{4422AA1F-3A35-486F-A428-6D2C75BDCD70}">
      <dsp:nvSpPr>
        <dsp:cNvPr id="0" name=""/>
        <dsp:cNvSpPr/>
      </dsp:nvSpPr>
      <dsp:spPr>
        <a:xfrm>
          <a:off x="4497155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</dsp:txBody>
      <dsp:txXfrm>
        <a:off x="4497155" y="3230249"/>
        <a:ext cx="1856489" cy="720002"/>
      </dsp:txXfrm>
    </dsp:sp>
    <dsp:sp modelId="{A12AECA4-76A9-4D09-AAC9-B06941678D5E}">
      <dsp:nvSpPr>
        <dsp:cNvPr id="0" name=""/>
        <dsp:cNvSpPr/>
      </dsp:nvSpPr>
      <dsp:spPr>
        <a:xfrm>
          <a:off x="6743507" y="3230249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6743507" y="3230249"/>
        <a:ext cx="1856489" cy="720002"/>
      </dsp:txXfrm>
    </dsp:sp>
    <dsp:sp modelId="{5C0D4334-9DAD-4AD8-B83E-4443D721B36A}">
      <dsp:nvSpPr>
        <dsp:cNvPr id="0" name=""/>
        <dsp:cNvSpPr/>
      </dsp:nvSpPr>
      <dsp:spPr>
        <a:xfrm>
          <a:off x="2250803" y="2016262"/>
          <a:ext cx="1856489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250803" y="2016262"/>
        <a:ext cx="1856489" cy="7200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486571" y="2381600"/>
        <a:ext cx="2067417" cy="10337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2474560" y="1947443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2474560" y="479577"/>
          <a:ext cx="91440" cy="434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486571" y="618"/>
          <a:ext cx="2067417" cy="478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Administrativa</a:t>
          </a:r>
          <a:endParaRPr lang="es-ES" sz="1200" b="0" kern="1200" dirty="0"/>
        </a:p>
      </dsp:txBody>
      <dsp:txXfrm>
        <a:off x="1486571" y="618"/>
        <a:ext cx="2067417" cy="478958"/>
      </dsp:txXfrm>
    </dsp:sp>
    <dsp:sp modelId="{63F34BBA-E0FA-4989-B85E-8914F8D1D3AD}">
      <dsp:nvSpPr>
        <dsp:cNvPr id="0" name=""/>
        <dsp:cNvSpPr/>
      </dsp:nvSpPr>
      <dsp:spPr>
        <a:xfrm>
          <a:off x="1486571" y="913734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1486571" y="913734"/>
        <a:ext cx="2067417" cy="1033708"/>
      </dsp:txXfrm>
    </dsp:sp>
    <dsp:sp modelId="{77EE6A04-79D7-4CE4-A9B5-411F64538077}">
      <dsp:nvSpPr>
        <dsp:cNvPr id="0" name=""/>
        <dsp:cNvSpPr/>
      </dsp:nvSpPr>
      <dsp:spPr>
        <a:xfrm>
          <a:off x="1486571" y="2381600"/>
          <a:ext cx="2067417" cy="1033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486571" y="2381600"/>
        <a:ext cx="2067417" cy="10337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3111716" y="180016"/>
              </a:lnTo>
              <a:lnTo>
                <a:pt x="3111716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016"/>
              </a:lnTo>
              <a:lnTo>
                <a:pt x="1037238" y="180016"/>
              </a:lnTo>
              <a:lnTo>
                <a:pt x="1037238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137476"/>
          <a:ext cx="1037238" cy="360033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137476"/>
          <a:ext cx="3111716" cy="360033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180016"/>
              </a:lnTo>
              <a:lnTo>
                <a:pt x="0" y="180016"/>
              </a:lnTo>
              <a:lnTo>
                <a:pt x="0" y="3600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920220"/>
          <a:ext cx="91440" cy="36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3115826" y="1062998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3115826" y="1062998"/>
        <a:ext cx="1714444" cy="857222"/>
      </dsp:txXfrm>
    </dsp:sp>
    <dsp:sp modelId="{7727897A-866A-4D6B-80A8-383650D7A534}">
      <dsp:nvSpPr>
        <dsp:cNvPr id="0" name=""/>
        <dsp:cNvSpPr/>
      </dsp:nvSpPr>
      <dsp:spPr>
        <a:xfrm>
          <a:off x="3115826" y="2280253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Administrativo(a)</a:t>
          </a:r>
        </a:p>
      </dsp:txBody>
      <dsp:txXfrm>
        <a:off x="3115826" y="2280253"/>
        <a:ext cx="1714444" cy="857222"/>
      </dsp:txXfrm>
    </dsp:sp>
    <dsp:sp modelId="{8EB81392-14AF-4586-B2EB-C1289ADB3A1E}">
      <dsp:nvSpPr>
        <dsp:cNvPr id="0" name=""/>
        <dsp:cNvSpPr/>
      </dsp:nvSpPr>
      <dsp:spPr>
        <a:xfrm>
          <a:off x="4110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4110" y="3497509"/>
        <a:ext cx="1714444" cy="857222"/>
      </dsp:txXfrm>
    </dsp:sp>
    <dsp:sp modelId="{25F58A1A-CB80-4303-B8BA-99113B5CB7BA}">
      <dsp:nvSpPr>
        <dsp:cNvPr id="0" name=""/>
        <dsp:cNvSpPr/>
      </dsp:nvSpPr>
      <dsp:spPr>
        <a:xfrm>
          <a:off x="2078587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</a:p>
      </dsp:txBody>
      <dsp:txXfrm>
        <a:off x="2078587" y="3497509"/>
        <a:ext cx="1714444" cy="857222"/>
      </dsp:txXfrm>
    </dsp:sp>
    <dsp:sp modelId="{D3AC3D8B-E79D-448C-A119-E0B916D3BCBF}">
      <dsp:nvSpPr>
        <dsp:cNvPr id="0" name=""/>
        <dsp:cNvSpPr/>
      </dsp:nvSpPr>
      <dsp:spPr>
        <a:xfrm>
          <a:off x="4153065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o</a:t>
          </a:r>
        </a:p>
      </dsp:txBody>
      <dsp:txXfrm>
        <a:off x="4153065" y="3497509"/>
        <a:ext cx="1714444" cy="857222"/>
      </dsp:txXfrm>
    </dsp:sp>
    <dsp:sp modelId="{B6BC957E-CFA0-4639-9BDD-A4460613A9E6}">
      <dsp:nvSpPr>
        <dsp:cNvPr id="0" name=""/>
        <dsp:cNvSpPr/>
      </dsp:nvSpPr>
      <dsp:spPr>
        <a:xfrm>
          <a:off x="6227543" y="3497509"/>
          <a:ext cx="1714444" cy="857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</a:t>
          </a:r>
        </a:p>
      </dsp:txBody>
      <dsp:txXfrm>
        <a:off x="6227543" y="3497509"/>
        <a:ext cx="1714444" cy="8572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210129" y="3290434"/>
        <a:ext cx="1544091" cy="77204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3045443" y="176182"/>
              </a:lnTo>
              <a:lnTo>
                <a:pt x="3045443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82"/>
              </a:lnTo>
              <a:lnTo>
                <a:pt x="1015147" y="176182"/>
              </a:lnTo>
              <a:lnTo>
                <a:pt x="1015147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56065"/>
          <a:ext cx="1015147" cy="352365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56065"/>
          <a:ext cx="3045443" cy="352365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176182"/>
              </a:lnTo>
              <a:lnTo>
                <a:pt x="0" y="176182"/>
              </a:lnTo>
              <a:lnTo>
                <a:pt x="0" y="352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49466" y="121710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Proyectos</a:t>
          </a:r>
        </a:p>
      </dsp:txBody>
      <dsp:txXfrm>
        <a:off x="3049466" y="1217100"/>
        <a:ext cx="1677930" cy="838965"/>
      </dsp:txXfrm>
    </dsp:sp>
    <dsp:sp modelId="{B00A8240-B192-4B1A-BED3-826CE7918735}">
      <dsp:nvSpPr>
        <dsp:cNvPr id="0" name=""/>
        <dsp:cNvSpPr/>
      </dsp:nvSpPr>
      <dsp:spPr>
        <a:xfrm>
          <a:off x="4022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4022" y="2408430"/>
        <a:ext cx="1677930" cy="838965"/>
      </dsp:txXfrm>
    </dsp:sp>
    <dsp:sp modelId="{48ED984C-FD57-4B6F-ABEC-D73E5B65A5F4}">
      <dsp:nvSpPr>
        <dsp:cNvPr id="0" name=""/>
        <dsp:cNvSpPr/>
      </dsp:nvSpPr>
      <dsp:spPr>
        <a:xfrm>
          <a:off x="2034318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034318" y="2408430"/>
        <a:ext cx="1677930" cy="838965"/>
      </dsp:txXfrm>
    </dsp:sp>
    <dsp:sp modelId="{7621AAD5-F12B-46FF-A5E9-BB310E9D83C7}">
      <dsp:nvSpPr>
        <dsp:cNvPr id="0" name=""/>
        <dsp:cNvSpPr/>
      </dsp:nvSpPr>
      <dsp:spPr>
        <a:xfrm>
          <a:off x="4064614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</a:t>
          </a:r>
        </a:p>
      </dsp:txBody>
      <dsp:txXfrm>
        <a:off x="4064614" y="2408430"/>
        <a:ext cx="1677930" cy="838965"/>
      </dsp:txXfrm>
    </dsp:sp>
    <dsp:sp modelId="{770FCD2B-49D7-443D-9941-1766E5F3DD22}">
      <dsp:nvSpPr>
        <dsp:cNvPr id="0" name=""/>
        <dsp:cNvSpPr/>
      </dsp:nvSpPr>
      <dsp:spPr>
        <a:xfrm>
          <a:off x="6094910" y="2408430"/>
          <a:ext cx="1677930" cy="838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Supervisor(a)</a:t>
          </a:r>
        </a:p>
      </dsp:txBody>
      <dsp:txXfrm>
        <a:off x="6094910" y="2408430"/>
        <a:ext cx="1677930" cy="8389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7281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74"/>
              </a:lnTo>
              <a:lnTo>
                <a:pt x="2015219" y="174874"/>
              </a:lnTo>
              <a:lnTo>
                <a:pt x="2015219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599" y="3941686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599" y="2759201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1576717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88100" y="1576717"/>
          <a:ext cx="2015219" cy="349748"/>
        </a:xfrm>
        <a:custGeom>
          <a:avLst/>
          <a:gdLst/>
          <a:ahLst/>
          <a:cxnLst/>
          <a:rect l="0" t="0" r="0" b="0"/>
          <a:pathLst>
            <a:path>
              <a:moveTo>
                <a:pt x="2015219" y="0"/>
              </a:moveTo>
              <a:lnTo>
                <a:pt x="2015219" y="174874"/>
              </a:lnTo>
              <a:lnTo>
                <a:pt x="0" y="174874"/>
              </a:lnTo>
              <a:lnTo>
                <a:pt x="0" y="3497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394232"/>
          <a:ext cx="91440" cy="349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7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270584" y="3055"/>
          <a:ext cx="1665471" cy="391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3270584" y="3055"/>
        <a:ext cx="1665471" cy="391177"/>
      </dsp:txXfrm>
    </dsp:sp>
    <dsp:sp modelId="{484BAC4D-337B-4C8A-AC8E-F1BD81C4533D}">
      <dsp:nvSpPr>
        <dsp:cNvPr id="0" name=""/>
        <dsp:cNvSpPr/>
      </dsp:nvSpPr>
      <dsp:spPr>
        <a:xfrm>
          <a:off x="3270584" y="743981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</a:t>
          </a:r>
          <a:endParaRPr lang="es-ES" sz="1200" kern="1200" dirty="0"/>
        </a:p>
      </dsp:txBody>
      <dsp:txXfrm>
        <a:off x="3270584" y="743981"/>
        <a:ext cx="1665471" cy="832735"/>
      </dsp:txXfrm>
    </dsp:sp>
    <dsp:sp modelId="{27F0CFB3-BC26-4514-B5C2-F6286E21C8C3}">
      <dsp:nvSpPr>
        <dsp:cNvPr id="0" name=""/>
        <dsp:cNvSpPr/>
      </dsp:nvSpPr>
      <dsp:spPr>
        <a:xfrm>
          <a:off x="125536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1255364" y="1926466"/>
        <a:ext cx="1665471" cy="832735"/>
      </dsp:txXfrm>
    </dsp:sp>
    <dsp:sp modelId="{5CFD16C3-83D9-43B7-9787-020C7EFF1DA2}">
      <dsp:nvSpPr>
        <dsp:cNvPr id="0" name=""/>
        <dsp:cNvSpPr/>
      </dsp:nvSpPr>
      <dsp:spPr>
        <a:xfrm>
          <a:off x="327058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270584" y="1926466"/>
        <a:ext cx="1665471" cy="832735"/>
      </dsp:txXfrm>
    </dsp:sp>
    <dsp:sp modelId="{E0B0DD8C-29EA-4176-B854-541ABDE1C631}">
      <dsp:nvSpPr>
        <dsp:cNvPr id="0" name=""/>
        <dsp:cNvSpPr/>
      </dsp:nvSpPr>
      <dsp:spPr>
        <a:xfrm>
          <a:off x="327058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70584" y="3108950"/>
        <a:ext cx="1665471" cy="832735"/>
      </dsp:txXfrm>
    </dsp:sp>
    <dsp:sp modelId="{35B22613-0582-43FE-BEE3-2B1DA1DF0B61}">
      <dsp:nvSpPr>
        <dsp:cNvPr id="0" name=""/>
        <dsp:cNvSpPr/>
      </dsp:nvSpPr>
      <dsp:spPr>
        <a:xfrm>
          <a:off x="3270584" y="4291435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270584" y="4291435"/>
        <a:ext cx="1665471" cy="832735"/>
      </dsp:txXfrm>
    </dsp:sp>
    <dsp:sp modelId="{9F850073-27DC-4FAB-9524-2567BBD7F961}">
      <dsp:nvSpPr>
        <dsp:cNvPr id="0" name=""/>
        <dsp:cNvSpPr/>
      </dsp:nvSpPr>
      <dsp:spPr>
        <a:xfrm>
          <a:off x="5285804" y="1926466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285804" y="1926466"/>
        <a:ext cx="1665471" cy="832735"/>
      </dsp:txXfrm>
    </dsp:sp>
    <dsp:sp modelId="{94F415F8-985A-444F-B8A0-FA340BA9CAB7}">
      <dsp:nvSpPr>
        <dsp:cNvPr id="0" name=""/>
        <dsp:cNvSpPr/>
      </dsp:nvSpPr>
      <dsp:spPr>
        <a:xfrm>
          <a:off x="5285804" y="3108950"/>
          <a:ext cx="1665471" cy="83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285804" y="3108950"/>
        <a:ext cx="1665471" cy="8327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944"/>
              </a:lnTo>
              <a:lnTo>
                <a:pt x="179172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902242" y="1604381"/>
          <a:ext cx="179172" cy="784944"/>
        </a:xfrm>
        <a:custGeom>
          <a:avLst/>
          <a:gdLst/>
          <a:ahLst/>
          <a:cxnLst/>
          <a:rect l="0" t="0" r="0" b="0"/>
          <a:pathLst>
            <a:path>
              <a:moveTo>
                <a:pt x="179172" y="0"/>
              </a:moveTo>
              <a:lnTo>
                <a:pt x="179172" y="784944"/>
              </a:lnTo>
              <a:lnTo>
                <a:pt x="0" y="78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3CF8B-D74A-4EAA-A08C-15FF777AFD7B}">
      <dsp:nvSpPr>
        <dsp:cNvPr id="0" name=""/>
        <dsp:cNvSpPr/>
      </dsp:nvSpPr>
      <dsp:spPr>
        <a:xfrm>
          <a:off x="408141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3097119" y="1390717"/>
              </a:lnTo>
              <a:lnTo>
                <a:pt x="3097119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66373-4F02-4480-9F78-85510ED84D37}">
      <dsp:nvSpPr>
        <dsp:cNvPr id="0" name=""/>
        <dsp:cNvSpPr/>
      </dsp:nvSpPr>
      <dsp:spPr>
        <a:xfrm>
          <a:off x="4081414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717"/>
              </a:lnTo>
              <a:lnTo>
                <a:pt x="1032373" y="1390717"/>
              </a:lnTo>
              <a:lnTo>
                <a:pt x="1032373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992E-4D94-4FD0-B82B-905A7A0D08C0}">
      <dsp:nvSpPr>
        <dsp:cNvPr id="0" name=""/>
        <dsp:cNvSpPr/>
      </dsp:nvSpPr>
      <dsp:spPr>
        <a:xfrm>
          <a:off x="3049041" y="1604381"/>
          <a:ext cx="1032373" cy="1569889"/>
        </a:xfrm>
        <a:custGeom>
          <a:avLst/>
          <a:gdLst/>
          <a:ahLst/>
          <a:cxnLst/>
          <a:rect l="0" t="0" r="0" b="0"/>
          <a:pathLst>
            <a:path>
              <a:moveTo>
                <a:pt x="1032373" y="0"/>
              </a:moveTo>
              <a:lnTo>
                <a:pt x="1032373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4751-BBA0-4353-873E-4D9C75BBA395}">
      <dsp:nvSpPr>
        <dsp:cNvPr id="0" name=""/>
        <dsp:cNvSpPr/>
      </dsp:nvSpPr>
      <dsp:spPr>
        <a:xfrm>
          <a:off x="938574" y="4027472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54053-8A60-4C8E-A355-622C4098B021}">
      <dsp:nvSpPr>
        <dsp:cNvPr id="0" name=""/>
        <dsp:cNvSpPr/>
      </dsp:nvSpPr>
      <dsp:spPr>
        <a:xfrm>
          <a:off x="984294" y="1604381"/>
          <a:ext cx="3097119" cy="1569889"/>
        </a:xfrm>
        <a:custGeom>
          <a:avLst/>
          <a:gdLst/>
          <a:ahLst/>
          <a:cxnLst/>
          <a:rect l="0" t="0" r="0" b="0"/>
          <a:pathLst>
            <a:path>
              <a:moveTo>
                <a:pt x="3097119" y="0"/>
              </a:moveTo>
              <a:lnTo>
                <a:pt x="3097119" y="1390717"/>
              </a:lnTo>
              <a:lnTo>
                <a:pt x="0" y="1390717"/>
              </a:lnTo>
              <a:lnTo>
                <a:pt x="0" y="1569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17B2A-4F40-4D96-AC23-1F90E79C9167}">
      <dsp:nvSpPr>
        <dsp:cNvPr id="0" name=""/>
        <dsp:cNvSpPr/>
      </dsp:nvSpPr>
      <dsp:spPr>
        <a:xfrm>
          <a:off x="4035694" y="392835"/>
          <a:ext cx="91440" cy="358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3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C1751-53C4-43E4-B81A-C8E1D43BDA1D}">
      <dsp:nvSpPr>
        <dsp:cNvPr id="0" name=""/>
        <dsp:cNvSpPr/>
      </dsp:nvSpPr>
      <dsp:spPr>
        <a:xfrm>
          <a:off x="3228213" y="781"/>
          <a:ext cx="1706401" cy="39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/>
            <a:t>Área de Cultura</a:t>
          </a:r>
          <a:endParaRPr lang="es-ES" sz="1200" b="0" kern="1200" dirty="0"/>
        </a:p>
      </dsp:txBody>
      <dsp:txXfrm>
        <a:off x="3228213" y="781"/>
        <a:ext cx="1706401" cy="392054"/>
      </dsp:txXfrm>
    </dsp:sp>
    <dsp:sp modelId="{F0D4076F-E78A-4F38-8322-FEF8265446E8}">
      <dsp:nvSpPr>
        <dsp:cNvPr id="0" name=""/>
        <dsp:cNvSpPr/>
      </dsp:nvSpPr>
      <dsp:spPr>
        <a:xfrm>
          <a:off x="3228213" y="751180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Jefe(a) Cultura Popular y Eventos Especiales </a:t>
          </a:r>
        </a:p>
      </dsp:txBody>
      <dsp:txXfrm>
        <a:off x="3228213" y="751180"/>
        <a:ext cx="1706401" cy="853200"/>
      </dsp:txXfrm>
    </dsp:sp>
    <dsp:sp modelId="{874A6971-A530-4707-93D8-12EB989909D4}">
      <dsp:nvSpPr>
        <dsp:cNvPr id="0" name=""/>
        <dsp:cNvSpPr/>
      </dsp:nvSpPr>
      <dsp:spPr>
        <a:xfrm>
          <a:off x="131094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</a:t>
          </a:r>
        </a:p>
      </dsp:txBody>
      <dsp:txXfrm>
        <a:off x="131094" y="3174271"/>
        <a:ext cx="1706401" cy="853200"/>
      </dsp:txXfrm>
    </dsp:sp>
    <dsp:sp modelId="{37B8263E-77B1-482C-809B-F85D7C8E9DFD}">
      <dsp:nvSpPr>
        <dsp:cNvPr id="0" name=""/>
        <dsp:cNvSpPr/>
      </dsp:nvSpPr>
      <dsp:spPr>
        <a:xfrm>
          <a:off x="131094" y="4385816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Encargado(a) Grupos Artísticos</a:t>
          </a:r>
        </a:p>
      </dsp:txBody>
      <dsp:txXfrm>
        <a:off x="131094" y="4385816"/>
        <a:ext cx="1706401" cy="853200"/>
      </dsp:txXfrm>
    </dsp:sp>
    <dsp:sp modelId="{2E8BEB8B-9C8A-430D-8A77-D3F5AB74010B}">
      <dsp:nvSpPr>
        <dsp:cNvPr id="0" name=""/>
        <dsp:cNvSpPr/>
      </dsp:nvSpPr>
      <dsp:spPr>
        <a:xfrm>
          <a:off x="2195840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</a:p>
      </dsp:txBody>
      <dsp:txXfrm>
        <a:off x="2195840" y="3174271"/>
        <a:ext cx="1706401" cy="853200"/>
      </dsp:txXfrm>
    </dsp:sp>
    <dsp:sp modelId="{E360D8B5-04E8-45E6-B2B9-E4B8346BEB8E}">
      <dsp:nvSpPr>
        <dsp:cNvPr id="0" name=""/>
        <dsp:cNvSpPr/>
      </dsp:nvSpPr>
      <dsp:spPr>
        <a:xfrm>
          <a:off x="4260586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</a:p>
      </dsp:txBody>
      <dsp:txXfrm>
        <a:off x="4260586" y="3174271"/>
        <a:ext cx="1706401" cy="853200"/>
      </dsp:txXfrm>
    </dsp:sp>
    <dsp:sp modelId="{2EB3D05B-357D-4922-A924-D5082C9A83CF}">
      <dsp:nvSpPr>
        <dsp:cNvPr id="0" name=""/>
        <dsp:cNvSpPr/>
      </dsp:nvSpPr>
      <dsp:spPr>
        <a:xfrm>
          <a:off x="6325333" y="3174271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</a:p>
      </dsp:txBody>
      <dsp:txXfrm>
        <a:off x="6325333" y="3174271"/>
        <a:ext cx="1706401" cy="853200"/>
      </dsp:txXfrm>
    </dsp:sp>
    <dsp:sp modelId="{2B9981EF-9734-4952-BEA1-62B5A3C28209}">
      <dsp:nvSpPr>
        <dsp:cNvPr id="0" name=""/>
        <dsp:cNvSpPr/>
      </dsp:nvSpPr>
      <dsp:spPr>
        <a:xfrm>
          <a:off x="2195840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/ o</a:t>
          </a:r>
        </a:p>
      </dsp:txBody>
      <dsp:txXfrm>
        <a:off x="2195840" y="1962725"/>
        <a:ext cx="1706401" cy="853200"/>
      </dsp:txXfrm>
    </dsp:sp>
    <dsp:sp modelId="{2AC215A7-34D7-45C0-85AF-F58079C7DEB8}">
      <dsp:nvSpPr>
        <dsp:cNvPr id="0" name=""/>
        <dsp:cNvSpPr/>
      </dsp:nvSpPr>
      <dsp:spPr>
        <a:xfrm>
          <a:off x="4260586" y="1962725"/>
          <a:ext cx="1706401" cy="853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Promotor(a)</a:t>
          </a:r>
        </a:p>
      </dsp:txBody>
      <dsp:txXfrm>
        <a:off x="4260586" y="1962725"/>
        <a:ext cx="1706401" cy="8532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188"/>
              </a:lnTo>
              <a:lnTo>
                <a:pt x="180491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67508" y="1622151"/>
          <a:ext cx="180491" cy="2011188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2011188"/>
              </a:lnTo>
              <a:lnTo>
                <a:pt x="0" y="2011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80491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67508" y="1622151"/>
          <a:ext cx="180491" cy="790723"/>
        </a:xfrm>
        <a:custGeom>
          <a:avLst/>
          <a:gdLst/>
          <a:ahLst/>
          <a:cxnLst/>
          <a:rect l="0" t="0" r="0" b="0"/>
          <a:pathLst>
            <a:path>
              <a:moveTo>
                <a:pt x="180491" y="0"/>
              </a:moveTo>
              <a:lnTo>
                <a:pt x="180491" y="790723"/>
              </a:lnTo>
              <a:lnTo>
                <a:pt x="0" y="7907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80" y="401686"/>
          <a:ext cx="91440" cy="3609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9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188517" y="918"/>
          <a:ext cx="1718964" cy="400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2188517" y="918"/>
        <a:ext cx="1718964" cy="400768"/>
      </dsp:txXfrm>
    </dsp:sp>
    <dsp:sp modelId="{D9C97BF7-629A-426E-9D5B-40C3941E6BD9}">
      <dsp:nvSpPr>
        <dsp:cNvPr id="0" name=""/>
        <dsp:cNvSpPr/>
      </dsp:nvSpPr>
      <dsp:spPr>
        <a:xfrm>
          <a:off x="2133527" y="762669"/>
          <a:ext cx="1828944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</dsp:txBody>
      <dsp:txXfrm>
        <a:off x="2133527" y="762669"/>
        <a:ext cx="1828944" cy="859482"/>
      </dsp:txXfrm>
    </dsp:sp>
    <dsp:sp modelId="{D9AAECC1-A185-43C2-B8E2-A6E36211ADE1}">
      <dsp:nvSpPr>
        <dsp:cNvPr id="0" name=""/>
        <dsp:cNvSpPr/>
      </dsp:nvSpPr>
      <dsp:spPr>
        <a:xfrm>
          <a:off x="988215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Arte</a:t>
          </a:r>
        </a:p>
      </dsp:txBody>
      <dsp:txXfrm>
        <a:off x="988215" y="1983134"/>
        <a:ext cx="1879292" cy="859482"/>
      </dsp:txXfrm>
    </dsp:sp>
    <dsp:sp modelId="{BABD8DCB-32BF-435D-9D98-42018125754E}">
      <dsp:nvSpPr>
        <dsp:cNvPr id="0" name=""/>
        <dsp:cNvSpPr/>
      </dsp:nvSpPr>
      <dsp:spPr>
        <a:xfrm>
          <a:off x="3228491" y="1983134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228491" y="1983134"/>
        <a:ext cx="1879292" cy="859482"/>
      </dsp:txXfrm>
    </dsp:sp>
    <dsp:sp modelId="{A225CD73-CAC9-4637-9967-3F7AA7470838}">
      <dsp:nvSpPr>
        <dsp:cNvPr id="0" name=""/>
        <dsp:cNvSpPr/>
      </dsp:nvSpPr>
      <dsp:spPr>
        <a:xfrm>
          <a:off x="988215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988215" y="3203599"/>
        <a:ext cx="1879292" cy="859482"/>
      </dsp:txXfrm>
    </dsp:sp>
    <dsp:sp modelId="{5BF4DC55-7FDC-4B9B-A604-4223FAAD48EC}">
      <dsp:nvSpPr>
        <dsp:cNvPr id="0" name=""/>
        <dsp:cNvSpPr/>
      </dsp:nvSpPr>
      <dsp:spPr>
        <a:xfrm>
          <a:off x="3228491" y="3203599"/>
          <a:ext cx="1879292" cy="8594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228491" y="3203599"/>
        <a:ext cx="1879292" cy="8594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2726587" y="2044578"/>
          <a:ext cx="91440" cy="466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2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2726587" y="468369"/>
          <a:ext cx="91440" cy="466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62301" y="1789"/>
          <a:ext cx="2220012" cy="466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Cultura</a:t>
          </a:r>
          <a:endParaRPr lang="es-ES" sz="1200" b="0" kern="1200" dirty="0"/>
        </a:p>
      </dsp:txBody>
      <dsp:txXfrm>
        <a:off x="1662301" y="1789"/>
        <a:ext cx="2220012" cy="466579"/>
      </dsp:txXfrm>
    </dsp:sp>
    <dsp:sp modelId="{BFFA5F52-C6F8-4DB0-84FB-63B6D66FDD0B}">
      <dsp:nvSpPr>
        <dsp:cNvPr id="0" name=""/>
        <dsp:cNvSpPr/>
      </dsp:nvSpPr>
      <dsp:spPr>
        <a:xfrm>
          <a:off x="1662301" y="934572"/>
          <a:ext cx="2220012" cy="11100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Orquesta</a:t>
          </a:r>
        </a:p>
      </dsp:txBody>
      <dsp:txXfrm>
        <a:off x="1662301" y="934572"/>
        <a:ext cx="2220012" cy="1110006"/>
      </dsp:txXfrm>
    </dsp:sp>
    <dsp:sp modelId="{3BED58B0-8A60-4306-8AB1-8838D7CECDC5}">
      <dsp:nvSpPr>
        <dsp:cNvPr id="0" name=""/>
        <dsp:cNvSpPr/>
      </dsp:nvSpPr>
      <dsp:spPr>
        <a:xfrm>
          <a:off x="2016227" y="2510781"/>
          <a:ext cx="1512161" cy="153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Músicos(as)</a:t>
          </a:r>
        </a:p>
      </dsp:txBody>
      <dsp:txXfrm>
        <a:off x="2016227" y="2510781"/>
        <a:ext cx="1512161" cy="1532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193487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123128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070359" y="588774"/>
          <a:ext cx="123128" cy="1372004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1372004"/>
              </a:lnTo>
              <a:lnTo>
                <a:pt x="0" y="1372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193487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070359" y="58877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6441779" y="3086527"/>
          <a:ext cx="215999" cy="220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588"/>
              </a:lnTo>
              <a:lnTo>
                <a:pt x="215999" y="22045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6441779" y="3086527"/>
          <a:ext cx="215999" cy="1372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004"/>
              </a:lnTo>
              <a:lnTo>
                <a:pt x="215999" y="13720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6441779" y="3086527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193487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824289" y="1788296"/>
              </a:lnTo>
              <a:lnTo>
                <a:pt x="2824289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4193487" y="588774"/>
          <a:ext cx="113803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1138036" y="1788296"/>
              </a:lnTo>
              <a:lnTo>
                <a:pt x="113803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645272" y="3086527"/>
          <a:ext cx="123128" cy="2219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226"/>
              </a:lnTo>
              <a:lnTo>
                <a:pt x="123128" y="22192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461787" y="3086527"/>
          <a:ext cx="183485" cy="2219537"/>
        </a:xfrm>
        <a:custGeom>
          <a:avLst/>
          <a:gdLst/>
          <a:ahLst/>
          <a:cxnLst/>
          <a:rect l="0" t="0" r="0" b="0"/>
          <a:pathLst>
            <a:path>
              <a:moveTo>
                <a:pt x="183485" y="0"/>
              </a:moveTo>
              <a:lnTo>
                <a:pt x="183485" y="2219537"/>
              </a:lnTo>
              <a:lnTo>
                <a:pt x="0" y="2219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4439447" y="3919111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645272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22143" y="3086527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3645272" y="588774"/>
          <a:ext cx="548215" cy="1911425"/>
        </a:xfrm>
        <a:custGeom>
          <a:avLst/>
          <a:gdLst/>
          <a:ahLst/>
          <a:cxnLst/>
          <a:rect l="0" t="0" r="0" b="0"/>
          <a:pathLst>
            <a:path>
              <a:moveTo>
                <a:pt x="548215" y="0"/>
              </a:moveTo>
              <a:lnTo>
                <a:pt x="548215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2FA07-E850-4BC3-A91B-BC023329955E}">
      <dsp:nvSpPr>
        <dsp:cNvPr id="0" name=""/>
        <dsp:cNvSpPr/>
      </dsp:nvSpPr>
      <dsp:spPr>
        <a:xfrm>
          <a:off x="1323478" y="3086527"/>
          <a:ext cx="91440" cy="2462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2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5D62-70B1-413A-B762-3D063B697B23}">
      <dsp:nvSpPr>
        <dsp:cNvPr id="0" name=""/>
        <dsp:cNvSpPr/>
      </dsp:nvSpPr>
      <dsp:spPr>
        <a:xfrm>
          <a:off x="1369198" y="588774"/>
          <a:ext cx="2824289" cy="1911425"/>
        </a:xfrm>
        <a:custGeom>
          <a:avLst/>
          <a:gdLst/>
          <a:ahLst/>
          <a:cxnLst/>
          <a:rect l="0" t="0" r="0" b="0"/>
          <a:pathLst>
            <a:path>
              <a:moveTo>
                <a:pt x="2824289" y="0"/>
              </a:moveTo>
              <a:lnTo>
                <a:pt x="2824289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358622" y="2447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</a:p>
      </dsp:txBody>
      <dsp:txXfrm>
        <a:off x="3358622" y="2447"/>
        <a:ext cx="1669729" cy="586326"/>
      </dsp:txXfrm>
    </dsp:sp>
    <dsp:sp modelId="{3F0098DB-FB8E-4223-B9FF-34BD047A2748}">
      <dsp:nvSpPr>
        <dsp:cNvPr id="0" name=""/>
        <dsp:cNvSpPr/>
      </dsp:nvSpPr>
      <dsp:spPr>
        <a:xfrm>
          <a:off x="649200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</a:t>
          </a:r>
        </a:p>
      </dsp:txBody>
      <dsp:txXfrm>
        <a:off x="649200" y="2500200"/>
        <a:ext cx="1439995" cy="586326"/>
      </dsp:txXfrm>
    </dsp:sp>
    <dsp:sp modelId="{FA9EE723-649B-43D3-BEF6-92991FBD8092}">
      <dsp:nvSpPr>
        <dsp:cNvPr id="0" name=""/>
        <dsp:cNvSpPr/>
      </dsp:nvSpPr>
      <dsp:spPr>
        <a:xfrm>
          <a:off x="782871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</dsp:txBody>
      <dsp:txXfrm>
        <a:off x="782871" y="3332784"/>
        <a:ext cx="1172653" cy="586326"/>
      </dsp:txXfrm>
    </dsp:sp>
    <dsp:sp modelId="{C7C98885-4344-45B5-96EB-4B086F4CDE53}">
      <dsp:nvSpPr>
        <dsp:cNvPr id="0" name=""/>
        <dsp:cNvSpPr/>
      </dsp:nvSpPr>
      <dsp:spPr>
        <a:xfrm>
          <a:off x="2925274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Deportivo</a:t>
          </a:r>
          <a:endParaRPr lang="es-ES" sz="1200" kern="1200" dirty="0"/>
        </a:p>
      </dsp:txBody>
      <dsp:txXfrm>
        <a:off x="2925274" y="2500200"/>
        <a:ext cx="1439995" cy="586326"/>
      </dsp:txXfrm>
    </dsp:sp>
    <dsp:sp modelId="{DD7FF7A3-DFD8-4E1B-946C-B0A2C5F311DB}">
      <dsp:nvSpPr>
        <dsp:cNvPr id="0" name=""/>
        <dsp:cNvSpPr/>
      </dsp:nvSpPr>
      <dsp:spPr>
        <a:xfrm>
          <a:off x="2201782" y="3332784"/>
          <a:ext cx="1320361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2201782" y="3332784"/>
        <a:ext cx="1320361" cy="586326"/>
      </dsp:txXfrm>
    </dsp:sp>
    <dsp:sp modelId="{01C90863-4FFC-42E2-996A-A2EF500EEE75}">
      <dsp:nvSpPr>
        <dsp:cNvPr id="0" name=""/>
        <dsp:cNvSpPr/>
      </dsp:nvSpPr>
      <dsp:spPr>
        <a:xfrm>
          <a:off x="3768400" y="3332784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Natación </a:t>
          </a:r>
        </a:p>
      </dsp:txBody>
      <dsp:txXfrm>
        <a:off x="3768400" y="3332784"/>
        <a:ext cx="1433533" cy="586326"/>
      </dsp:txXfrm>
    </dsp:sp>
    <dsp:sp modelId="{641570B9-552B-4F3A-9BF6-B401C993BE58}">
      <dsp:nvSpPr>
        <dsp:cNvPr id="0" name=""/>
        <dsp:cNvSpPr/>
      </dsp:nvSpPr>
      <dsp:spPr>
        <a:xfrm>
          <a:off x="3768400" y="4165368"/>
          <a:ext cx="143353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Acuática</a:t>
          </a:r>
        </a:p>
      </dsp:txBody>
      <dsp:txXfrm>
        <a:off x="3768400" y="4165368"/>
        <a:ext cx="1433533" cy="586326"/>
      </dsp:txXfrm>
    </dsp:sp>
    <dsp:sp modelId="{4B843E2F-EE2D-4C98-85EF-5B1F03A15805}">
      <dsp:nvSpPr>
        <dsp:cNvPr id="0" name=""/>
        <dsp:cNvSpPr/>
      </dsp:nvSpPr>
      <dsp:spPr>
        <a:xfrm>
          <a:off x="2201782" y="4997952"/>
          <a:ext cx="1260004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</a:t>
          </a:r>
          <a:endParaRPr lang="es-ES" sz="1200" kern="1200" dirty="0"/>
        </a:p>
      </dsp:txBody>
      <dsp:txXfrm>
        <a:off x="2201782" y="4997952"/>
        <a:ext cx="1260004" cy="616223"/>
      </dsp:txXfrm>
    </dsp:sp>
    <dsp:sp modelId="{F7481589-9C1E-4C06-A8C0-BD5C63C6C77A}">
      <dsp:nvSpPr>
        <dsp:cNvPr id="0" name=""/>
        <dsp:cNvSpPr/>
      </dsp:nvSpPr>
      <dsp:spPr>
        <a:xfrm>
          <a:off x="3768400" y="4997952"/>
          <a:ext cx="1433533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3768400" y="4997952"/>
        <a:ext cx="1433533" cy="615602"/>
      </dsp:txXfrm>
    </dsp:sp>
    <dsp:sp modelId="{FF95627C-3B1A-4B2E-8166-AE5905FCA17E}">
      <dsp:nvSpPr>
        <dsp:cNvPr id="0" name=""/>
        <dsp:cNvSpPr/>
      </dsp:nvSpPr>
      <dsp:spPr>
        <a:xfrm>
          <a:off x="4611527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4611527" y="2500200"/>
        <a:ext cx="1439995" cy="586326"/>
      </dsp:txXfrm>
    </dsp:sp>
    <dsp:sp modelId="{D4E2BA58-BB11-413D-A5EC-CBAF4B797ABE}">
      <dsp:nvSpPr>
        <dsp:cNvPr id="0" name=""/>
        <dsp:cNvSpPr/>
      </dsp:nvSpPr>
      <dsp:spPr>
        <a:xfrm>
          <a:off x="6297779" y="2500200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6297779" y="2500200"/>
        <a:ext cx="1439995" cy="586326"/>
      </dsp:txXfrm>
    </dsp:sp>
    <dsp:sp modelId="{923FA23E-A418-4062-900F-1FCC2EF62FC7}">
      <dsp:nvSpPr>
        <dsp:cNvPr id="0" name=""/>
        <dsp:cNvSpPr/>
      </dsp:nvSpPr>
      <dsp:spPr>
        <a:xfrm>
          <a:off x="6657778" y="3332784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657778" y="3332784"/>
        <a:ext cx="1172653" cy="586326"/>
      </dsp:txXfrm>
    </dsp:sp>
    <dsp:sp modelId="{86FF3132-3E5B-4DBB-8F73-CC6AC21334F9}">
      <dsp:nvSpPr>
        <dsp:cNvPr id="0" name=""/>
        <dsp:cNvSpPr/>
      </dsp:nvSpPr>
      <dsp:spPr>
        <a:xfrm>
          <a:off x="6657778" y="4165368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6657778" y="4165368"/>
        <a:ext cx="1172653" cy="586326"/>
      </dsp:txXfrm>
    </dsp:sp>
    <dsp:sp modelId="{94C488EF-E173-4203-B39A-A2F71DF7152B}">
      <dsp:nvSpPr>
        <dsp:cNvPr id="0" name=""/>
        <dsp:cNvSpPr/>
      </dsp:nvSpPr>
      <dsp:spPr>
        <a:xfrm>
          <a:off x="6657778" y="4997952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Mantenimiento</a:t>
          </a:r>
          <a:endParaRPr lang="es-ES" sz="1200" kern="1200" dirty="0"/>
        </a:p>
      </dsp:txBody>
      <dsp:txXfrm>
        <a:off x="6657778" y="4997952"/>
        <a:ext cx="1475995" cy="586326"/>
      </dsp:txXfrm>
    </dsp:sp>
    <dsp:sp modelId="{BEC61B7C-0C80-4034-B3B0-969749014DF8}">
      <dsp:nvSpPr>
        <dsp:cNvPr id="0" name=""/>
        <dsp:cNvSpPr/>
      </dsp:nvSpPr>
      <dsp:spPr>
        <a:xfrm>
          <a:off x="2897705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</dsp:txBody>
      <dsp:txXfrm>
        <a:off x="2897705" y="835031"/>
        <a:ext cx="1172653" cy="586326"/>
      </dsp:txXfrm>
    </dsp:sp>
    <dsp:sp modelId="{FB41900A-FAD5-43F7-BC70-49699BF04225}">
      <dsp:nvSpPr>
        <dsp:cNvPr id="0" name=""/>
        <dsp:cNvSpPr/>
      </dsp:nvSpPr>
      <dsp:spPr>
        <a:xfrm>
          <a:off x="4316616" y="835031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316616" y="835031"/>
        <a:ext cx="1172653" cy="586326"/>
      </dsp:txXfrm>
    </dsp:sp>
    <dsp:sp modelId="{03F7B51C-13DD-4428-982A-38057E45B74B}">
      <dsp:nvSpPr>
        <dsp:cNvPr id="0" name=""/>
        <dsp:cNvSpPr/>
      </dsp:nvSpPr>
      <dsp:spPr>
        <a:xfrm>
          <a:off x="2897705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2897705" y="1667616"/>
        <a:ext cx="1172653" cy="586326"/>
      </dsp:txXfrm>
    </dsp:sp>
    <dsp:sp modelId="{52C1C1F7-C36F-4673-A8ED-30CD54483C03}">
      <dsp:nvSpPr>
        <dsp:cNvPr id="0" name=""/>
        <dsp:cNvSpPr/>
      </dsp:nvSpPr>
      <dsp:spPr>
        <a:xfrm>
          <a:off x="4316616" y="1667616"/>
          <a:ext cx="1172653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16616" y="1667616"/>
        <a:ext cx="1172653" cy="5863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4E5BB-6E30-467B-9FC7-768E66D80386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C640-174A-42EB-941F-AF305B1B14DD}">
      <dsp:nvSpPr>
        <dsp:cNvPr id="0" name=""/>
        <dsp:cNvSpPr/>
      </dsp:nvSpPr>
      <dsp:spPr>
        <a:xfrm>
          <a:off x="3048000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434"/>
              </a:lnTo>
              <a:lnTo>
                <a:pt x="1868351" y="1258434"/>
              </a:lnTo>
              <a:lnTo>
                <a:pt x="1868351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AAC7C-FD64-4DBF-A042-BFE24EF61B7E}">
      <dsp:nvSpPr>
        <dsp:cNvPr id="0" name=""/>
        <dsp:cNvSpPr/>
      </dsp:nvSpPr>
      <dsp:spPr>
        <a:xfrm>
          <a:off x="3002280" y="1869870"/>
          <a:ext cx="91440" cy="1420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E9E61-1939-4DF9-BE86-D77E5CFEAFD8}">
      <dsp:nvSpPr>
        <dsp:cNvPr id="0" name=""/>
        <dsp:cNvSpPr/>
      </dsp:nvSpPr>
      <dsp:spPr>
        <a:xfrm>
          <a:off x="1179648" y="1869870"/>
          <a:ext cx="1868351" cy="1420564"/>
        </a:xfrm>
        <a:custGeom>
          <a:avLst/>
          <a:gdLst/>
          <a:ahLst/>
          <a:cxnLst/>
          <a:rect l="0" t="0" r="0" b="0"/>
          <a:pathLst>
            <a:path>
              <a:moveTo>
                <a:pt x="1868351" y="0"/>
              </a:moveTo>
              <a:lnTo>
                <a:pt x="1868351" y="1258434"/>
              </a:lnTo>
              <a:lnTo>
                <a:pt x="0" y="1258434"/>
              </a:lnTo>
              <a:lnTo>
                <a:pt x="0" y="1420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9CCD-5215-418B-98DC-26515833E647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A91AC-D8BB-4F6C-8529-05585F106590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de Clubes</a:t>
          </a:r>
        </a:p>
      </dsp:txBody>
      <dsp:txXfrm>
        <a:off x="2275954" y="1519"/>
        <a:ext cx="1544091" cy="772045"/>
      </dsp:txXfrm>
    </dsp:sp>
    <dsp:sp modelId="{6B1A98DD-F038-4E2D-977E-86463AC8F11A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Clubes</a:t>
          </a:r>
        </a:p>
      </dsp:txBody>
      <dsp:txXfrm>
        <a:off x="2275954" y="1097824"/>
        <a:ext cx="1544091" cy="772045"/>
      </dsp:txXfrm>
    </dsp:sp>
    <dsp:sp modelId="{1D87E0EF-132F-4D7B-B5AA-89FDA07C2957}">
      <dsp:nvSpPr>
        <dsp:cNvPr id="0" name=""/>
        <dsp:cNvSpPr/>
      </dsp:nvSpPr>
      <dsp:spPr>
        <a:xfrm>
          <a:off x="407603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407603" y="3290434"/>
        <a:ext cx="1544091" cy="772045"/>
      </dsp:txXfrm>
    </dsp:sp>
    <dsp:sp modelId="{380D16CF-0A93-4353-A936-64DD40D2FBDC}">
      <dsp:nvSpPr>
        <dsp:cNvPr id="0" name=""/>
        <dsp:cNvSpPr/>
      </dsp:nvSpPr>
      <dsp:spPr>
        <a:xfrm>
          <a:off x="2275954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</a:t>
          </a:r>
        </a:p>
      </dsp:txBody>
      <dsp:txXfrm>
        <a:off x="2275954" y="3290434"/>
        <a:ext cx="1544091" cy="772045"/>
      </dsp:txXfrm>
    </dsp:sp>
    <dsp:sp modelId="{66835E2E-C577-4026-9792-02E1B24EAB3D}">
      <dsp:nvSpPr>
        <dsp:cNvPr id="0" name=""/>
        <dsp:cNvSpPr/>
      </dsp:nvSpPr>
      <dsp:spPr>
        <a:xfrm>
          <a:off x="4144305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144305" y="3290434"/>
        <a:ext cx="1544091" cy="772045"/>
      </dsp:txXfrm>
    </dsp:sp>
    <dsp:sp modelId="{893FC441-2D58-4EB6-87A9-A0E22FCB42A5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Administrativo(a)</a:t>
          </a:r>
        </a:p>
      </dsp:txBody>
      <dsp:txXfrm>
        <a:off x="1341778" y="2194129"/>
        <a:ext cx="1544091" cy="7720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Deportivos(as)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789396" y="2239784"/>
        <a:ext cx="1978901" cy="98945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47E19-4A98-4471-9AF2-FD2B201BA6B9}">
      <dsp:nvSpPr>
        <dsp:cNvPr id="0" name=""/>
        <dsp:cNvSpPr/>
      </dsp:nvSpPr>
      <dsp:spPr>
        <a:xfrm>
          <a:off x="3845519" y="2028931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3011834" y="174238"/>
              </a:lnTo>
              <a:lnTo>
                <a:pt x="301183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8839-4088-438F-AC80-7E703D3FB4BC}">
      <dsp:nvSpPr>
        <dsp:cNvPr id="0" name=""/>
        <dsp:cNvSpPr/>
      </dsp:nvSpPr>
      <dsp:spPr>
        <a:xfrm>
          <a:off x="3845519" y="2028931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38"/>
              </a:lnTo>
              <a:lnTo>
                <a:pt x="1003944" y="174238"/>
              </a:lnTo>
              <a:lnTo>
                <a:pt x="1003944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2841574" y="2028931"/>
          <a:ext cx="1003944" cy="348476"/>
        </a:xfrm>
        <a:custGeom>
          <a:avLst/>
          <a:gdLst/>
          <a:ahLst/>
          <a:cxnLst/>
          <a:rect l="0" t="0" r="0" b="0"/>
          <a:pathLst>
            <a:path>
              <a:moveTo>
                <a:pt x="1003944" y="0"/>
              </a:moveTo>
              <a:lnTo>
                <a:pt x="100394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833684" y="2028931"/>
          <a:ext cx="3011834" cy="348476"/>
        </a:xfrm>
        <a:custGeom>
          <a:avLst/>
          <a:gdLst/>
          <a:ahLst/>
          <a:cxnLst/>
          <a:rect l="0" t="0" r="0" b="0"/>
          <a:pathLst>
            <a:path>
              <a:moveTo>
                <a:pt x="3011834" y="0"/>
              </a:moveTo>
              <a:lnTo>
                <a:pt x="3011834" y="174238"/>
              </a:lnTo>
              <a:lnTo>
                <a:pt x="0" y="174238"/>
              </a:lnTo>
              <a:lnTo>
                <a:pt x="0" y="3484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3015812" y="1199225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de Natación</a:t>
          </a:r>
        </a:p>
      </dsp:txBody>
      <dsp:txXfrm>
        <a:off x="3015812" y="1199225"/>
        <a:ext cx="1659412" cy="829706"/>
      </dsp:txXfrm>
    </dsp:sp>
    <dsp:sp modelId="{95D7A905-ADD2-4A8E-A0F3-2CAE75B8A31F}">
      <dsp:nvSpPr>
        <dsp:cNvPr id="0" name=""/>
        <dsp:cNvSpPr/>
      </dsp:nvSpPr>
      <dsp:spPr>
        <a:xfrm>
          <a:off x="3978" y="237740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</a:p>
      </dsp:txBody>
      <dsp:txXfrm>
        <a:off x="3978" y="2377408"/>
        <a:ext cx="1659412" cy="829706"/>
      </dsp:txXfrm>
    </dsp:sp>
    <dsp:sp modelId="{BD10F608-A80A-42F4-8DAA-414391E447AE}">
      <dsp:nvSpPr>
        <dsp:cNvPr id="0" name=""/>
        <dsp:cNvSpPr/>
      </dsp:nvSpPr>
      <dsp:spPr>
        <a:xfrm>
          <a:off x="2011867" y="2377408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Natación</a:t>
          </a:r>
        </a:p>
      </dsp:txBody>
      <dsp:txXfrm>
        <a:off x="2011867" y="2377408"/>
        <a:ext cx="1659412" cy="831598"/>
      </dsp:txXfrm>
    </dsp:sp>
    <dsp:sp modelId="{477BFD6A-4235-46DD-9046-7B1AD41DBBE8}">
      <dsp:nvSpPr>
        <dsp:cNvPr id="0" name=""/>
        <dsp:cNvSpPr/>
      </dsp:nvSpPr>
      <dsp:spPr>
        <a:xfrm>
          <a:off x="4019757" y="2377408"/>
          <a:ext cx="1659412" cy="83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Instructores(as)</a:t>
          </a:r>
        </a:p>
      </dsp:txBody>
      <dsp:txXfrm>
        <a:off x="4019757" y="2377408"/>
        <a:ext cx="1659412" cy="831598"/>
      </dsp:txXfrm>
    </dsp:sp>
    <dsp:sp modelId="{EF91DE75-BDF4-4E60-B588-BCD9BC9BBB5B}">
      <dsp:nvSpPr>
        <dsp:cNvPr id="0" name=""/>
        <dsp:cNvSpPr/>
      </dsp:nvSpPr>
      <dsp:spPr>
        <a:xfrm>
          <a:off x="6027646" y="2377408"/>
          <a:ext cx="1659412" cy="829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6027646" y="2377408"/>
        <a:ext cx="1659412" cy="82970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489786" y="1128498"/>
          <a:ext cx="130066" cy="569814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69814"/>
              </a:lnTo>
              <a:lnTo>
                <a:pt x="0" y="5698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4162F-0F1F-444E-A044-A8DA4C89DE34}">
      <dsp:nvSpPr>
        <dsp:cNvPr id="0" name=""/>
        <dsp:cNvSpPr/>
      </dsp:nvSpPr>
      <dsp:spPr>
        <a:xfrm>
          <a:off x="8070716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8070716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498861" y="130066"/>
              </a:lnTo>
              <a:lnTo>
                <a:pt x="149886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072994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072994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118714" y="2599915"/>
          <a:ext cx="1498861" cy="260132"/>
        </a:xfrm>
        <a:custGeom>
          <a:avLst/>
          <a:gdLst/>
          <a:ahLst/>
          <a:cxnLst/>
          <a:rect l="0" t="0" r="0" b="0"/>
          <a:pathLst>
            <a:path>
              <a:moveTo>
                <a:pt x="1498861" y="0"/>
              </a:moveTo>
              <a:lnTo>
                <a:pt x="1498861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619852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563"/>
              </a:lnTo>
              <a:lnTo>
                <a:pt x="2997722" y="1009563"/>
              </a:lnTo>
              <a:lnTo>
                <a:pt x="2997722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126A5-6DD0-4F8D-B7B4-6ACC8A27ECD1}">
      <dsp:nvSpPr>
        <dsp:cNvPr id="0" name=""/>
        <dsp:cNvSpPr/>
      </dsp:nvSpPr>
      <dsp:spPr>
        <a:xfrm>
          <a:off x="3574132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574132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870422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49430" y="130066"/>
              </a:lnTo>
              <a:lnTo>
                <a:pt x="74943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20991" y="2599915"/>
          <a:ext cx="749430" cy="260132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870422" y="1128498"/>
          <a:ext cx="749430" cy="1139629"/>
        </a:xfrm>
        <a:custGeom>
          <a:avLst/>
          <a:gdLst/>
          <a:ahLst/>
          <a:cxnLst/>
          <a:rect l="0" t="0" r="0" b="0"/>
          <a:pathLst>
            <a:path>
              <a:moveTo>
                <a:pt x="749430" y="0"/>
              </a:moveTo>
              <a:lnTo>
                <a:pt x="749430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358909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479412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599915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128498"/>
          <a:ext cx="2997722" cy="1139629"/>
        </a:xfrm>
        <a:custGeom>
          <a:avLst/>
          <a:gdLst/>
          <a:ahLst/>
          <a:cxnLst/>
          <a:rect l="0" t="0" r="0" b="0"/>
          <a:pathLst>
            <a:path>
              <a:moveTo>
                <a:pt x="2997722" y="0"/>
              </a:moveTo>
              <a:lnTo>
                <a:pt x="2997722" y="1009563"/>
              </a:lnTo>
              <a:lnTo>
                <a:pt x="0" y="1009563"/>
              </a:lnTo>
              <a:lnTo>
                <a:pt x="0" y="1139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000488" y="509133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00488" y="509133"/>
        <a:ext cx="1238728" cy="619364"/>
      </dsp:txXfrm>
    </dsp:sp>
    <dsp:sp modelId="{60DE0308-1291-4F3F-BF5D-E9B5AB7CE0F5}">
      <dsp:nvSpPr>
        <dsp:cNvPr id="0" name=""/>
        <dsp:cNvSpPr/>
      </dsp:nvSpPr>
      <dsp:spPr>
        <a:xfrm>
          <a:off x="2766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268127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2766" y="2860047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2766" y="3739544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2766" y="4619041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251058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251058" y="2268127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01627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Sección</a:t>
          </a:r>
        </a:p>
      </dsp:txBody>
      <dsp:txXfrm>
        <a:off x="1501627" y="2860047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00488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</a:p>
      </dsp:txBody>
      <dsp:txXfrm>
        <a:off x="3000488" y="2860047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00488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Canastillero(a)</a:t>
          </a:r>
        </a:p>
      </dsp:txBody>
      <dsp:txXfrm>
        <a:off x="3000488" y="3739544"/>
        <a:ext cx="1238728" cy="619364"/>
      </dsp:txXfrm>
    </dsp:sp>
    <dsp:sp modelId="{7FDF5328-9AEA-459E-A013-9D9BE9665969}">
      <dsp:nvSpPr>
        <dsp:cNvPr id="0" name=""/>
        <dsp:cNvSpPr/>
      </dsp:nvSpPr>
      <dsp:spPr>
        <a:xfrm>
          <a:off x="3000488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3000488" y="46190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268127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268127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499349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Natación</a:t>
          </a:r>
        </a:p>
      </dsp:txBody>
      <dsp:txXfrm>
        <a:off x="4499349" y="2860047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499349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(a)</a:t>
          </a:r>
        </a:p>
      </dsp:txBody>
      <dsp:txXfrm>
        <a:off x="4499349" y="3739544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499349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(O)</a:t>
          </a:r>
        </a:p>
      </dsp:txBody>
      <dsp:txXfrm>
        <a:off x="4499349" y="4619041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 (a)</a:t>
          </a:r>
        </a:p>
      </dsp:txBody>
      <dsp:txXfrm>
        <a:off x="5998211" y="2860047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497072" y="2860047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497072" y="2860047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497072" y="373954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 </a:t>
          </a:r>
        </a:p>
      </dsp:txBody>
      <dsp:txXfrm>
        <a:off x="7497072" y="3739544"/>
        <a:ext cx="1238728" cy="619364"/>
      </dsp:txXfrm>
    </dsp:sp>
    <dsp:sp modelId="{F97DFC0E-BB7F-430B-B3A6-F7B983BBB4F5}">
      <dsp:nvSpPr>
        <dsp:cNvPr id="0" name=""/>
        <dsp:cNvSpPr/>
      </dsp:nvSpPr>
      <dsp:spPr>
        <a:xfrm>
          <a:off x="7497072" y="46190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latin typeface="Calibri" panose="020F0502020204030204" pitchFamily="34" charset="0"/>
            </a:rPr>
            <a:t>iales</a:t>
          </a:r>
        </a:p>
      </dsp:txBody>
      <dsp:txXfrm>
        <a:off x="7497072" y="46190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251058" y="1388630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 / O</a:t>
          </a:r>
        </a:p>
      </dsp:txBody>
      <dsp:txXfrm>
        <a:off x="2251058" y="1388630"/>
        <a:ext cx="1238728" cy="6193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43112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3766195" y="130727"/>
              </a:lnTo>
              <a:lnTo>
                <a:pt x="3766195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43112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2259717" y="130727"/>
              </a:lnTo>
              <a:lnTo>
                <a:pt x="2259717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91487" y="2343112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27"/>
              </a:lnTo>
              <a:lnTo>
                <a:pt x="753239" y="130727"/>
              </a:lnTo>
              <a:lnTo>
                <a:pt x="753239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638248" y="2343112"/>
          <a:ext cx="753239" cy="261454"/>
        </a:xfrm>
        <a:custGeom>
          <a:avLst/>
          <a:gdLst/>
          <a:ahLst/>
          <a:cxnLst/>
          <a:rect l="0" t="0" r="0" b="0"/>
          <a:pathLst>
            <a:path>
              <a:moveTo>
                <a:pt x="753239" y="0"/>
              </a:moveTo>
              <a:lnTo>
                <a:pt x="753239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131770" y="2343112"/>
          <a:ext cx="2259717" cy="261454"/>
        </a:xfrm>
        <a:custGeom>
          <a:avLst/>
          <a:gdLst/>
          <a:ahLst/>
          <a:cxnLst/>
          <a:rect l="0" t="0" r="0" b="0"/>
          <a:pathLst>
            <a:path>
              <a:moveTo>
                <a:pt x="2259717" y="0"/>
              </a:moveTo>
              <a:lnTo>
                <a:pt x="2259717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625292" y="2343112"/>
          <a:ext cx="3766195" cy="261454"/>
        </a:xfrm>
        <a:custGeom>
          <a:avLst/>
          <a:gdLst/>
          <a:ahLst/>
          <a:cxnLst/>
          <a:rect l="0" t="0" r="0" b="0"/>
          <a:pathLst>
            <a:path>
              <a:moveTo>
                <a:pt x="3766195" y="0"/>
              </a:moveTo>
              <a:lnTo>
                <a:pt x="3766195" y="130727"/>
              </a:lnTo>
              <a:lnTo>
                <a:pt x="0" y="130727"/>
              </a:lnTo>
              <a:lnTo>
                <a:pt x="0" y="26145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459146"/>
          <a:ext cx="91440" cy="261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768975" y="836634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768975" y="836634"/>
        <a:ext cx="1245023" cy="622511"/>
      </dsp:txXfrm>
    </dsp:sp>
    <dsp:sp modelId="{94C7EDBA-BCD6-4A4D-B6F8-C772F26D1FC5}">
      <dsp:nvSpPr>
        <dsp:cNvPr id="0" name=""/>
        <dsp:cNvSpPr/>
      </dsp:nvSpPr>
      <dsp:spPr>
        <a:xfrm>
          <a:off x="3768975" y="1720601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68975" y="1720601"/>
        <a:ext cx="1245023" cy="622511"/>
      </dsp:txXfrm>
    </dsp:sp>
    <dsp:sp modelId="{D78DC00E-B0C2-499E-91AB-273D489E33A7}">
      <dsp:nvSpPr>
        <dsp:cNvPr id="0" name=""/>
        <dsp:cNvSpPr/>
      </dsp:nvSpPr>
      <dsp:spPr>
        <a:xfrm>
          <a:off x="2780" y="2604567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A</a:t>
          </a:r>
        </a:p>
      </dsp:txBody>
      <dsp:txXfrm>
        <a:off x="2780" y="2604567"/>
        <a:ext cx="1245023" cy="622511"/>
      </dsp:txXfrm>
    </dsp:sp>
    <dsp:sp modelId="{A5D29336-0AF0-4111-A45C-A220EB0D16F6}">
      <dsp:nvSpPr>
        <dsp:cNvPr id="0" name=""/>
        <dsp:cNvSpPr/>
      </dsp:nvSpPr>
      <dsp:spPr>
        <a:xfrm>
          <a:off x="1509258" y="2604567"/>
          <a:ext cx="1245023" cy="622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Instructores(as)</a:t>
          </a:r>
        </a:p>
      </dsp:txBody>
      <dsp:txXfrm>
        <a:off x="1509258" y="2604567"/>
        <a:ext cx="1245023" cy="622797"/>
      </dsp:txXfrm>
    </dsp:sp>
    <dsp:sp modelId="{A7A1F951-7745-438A-85E4-3B9635BC2785}">
      <dsp:nvSpPr>
        <dsp:cNvPr id="0" name=""/>
        <dsp:cNvSpPr/>
      </dsp:nvSpPr>
      <dsp:spPr>
        <a:xfrm>
          <a:off x="3015736" y="2604567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Promotores(as)</a:t>
          </a:r>
        </a:p>
      </dsp:txBody>
      <dsp:txXfrm>
        <a:off x="3015736" y="2604567"/>
        <a:ext cx="1245023" cy="622511"/>
      </dsp:txXfrm>
    </dsp:sp>
    <dsp:sp modelId="{8AA127F0-212F-407C-B583-69268D702B58}">
      <dsp:nvSpPr>
        <dsp:cNvPr id="0" name=""/>
        <dsp:cNvSpPr/>
      </dsp:nvSpPr>
      <dsp:spPr>
        <a:xfrm>
          <a:off x="4522214" y="2604567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Especialista 1 </a:t>
          </a:r>
        </a:p>
      </dsp:txBody>
      <dsp:txXfrm>
        <a:off x="4522214" y="2604567"/>
        <a:ext cx="1245023" cy="622511"/>
      </dsp:txXfrm>
    </dsp:sp>
    <dsp:sp modelId="{25C22A66-508B-40A9-BD0A-9C9BCE402A01}">
      <dsp:nvSpPr>
        <dsp:cNvPr id="0" name=""/>
        <dsp:cNvSpPr/>
      </dsp:nvSpPr>
      <dsp:spPr>
        <a:xfrm>
          <a:off x="6028692" y="2604567"/>
          <a:ext cx="1245023" cy="622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 </a:t>
          </a:r>
        </a:p>
      </dsp:txBody>
      <dsp:txXfrm>
        <a:off x="6028692" y="2604567"/>
        <a:ext cx="1245023" cy="622797"/>
      </dsp:txXfrm>
    </dsp:sp>
    <dsp:sp modelId="{DD2CD80F-B891-44A1-8BDE-DBABF7B219CF}">
      <dsp:nvSpPr>
        <dsp:cNvPr id="0" name=""/>
        <dsp:cNvSpPr/>
      </dsp:nvSpPr>
      <dsp:spPr>
        <a:xfrm>
          <a:off x="7535170" y="2604567"/>
          <a:ext cx="1245023" cy="622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</dsp:txBody>
      <dsp:txXfrm>
        <a:off x="7535170" y="2604567"/>
        <a:ext cx="1245023" cy="6225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5479-6BA6-4898-9703-AF560C292F67}">
      <dsp:nvSpPr>
        <dsp:cNvPr id="0" name=""/>
        <dsp:cNvSpPr/>
      </dsp:nvSpPr>
      <dsp:spPr>
        <a:xfrm>
          <a:off x="3960439" y="241848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3101840" y="179445"/>
              </a:lnTo>
              <a:lnTo>
                <a:pt x="310184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3960439" y="241848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45"/>
              </a:lnTo>
              <a:lnTo>
                <a:pt x="1033946" y="179445"/>
              </a:lnTo>
              <a:lnTo>
                <a:pt x="1033946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926492" y="2418488"/>
          <a:ext cx="1033946" cy="358890"/>
        </a:xfrm>
        <a:custGeom>
          <a:avLst/>
          <a:gdLst/>
          <a:ahLst/>
          <a:cxnLst/>
          <a:rect l="0" t="0" r="0" b="0"/>
          <a:pathLst>
            <a:path>
              <a:moveTo>
                <a:pt x="1033946" y="0"/>
              </a:moveTo>
              <a:lnTo>
                <a:pt x="1033946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9F0C-0EDA-455A-A22A-32CEE0F4312E}">
      <dsp:nvSpPr>
        <dsp:cNvPr id="0" name=""/>
        <dsp:cNvSpPr/>
      </dsp:nvSpPr>
      <dsp:spPr>
        <a:xfrm>
          <a:off x="858598" y="2418488"/>
          <a:ext cx="3101840" cy="358890"/>
        </a:xfrm>
        <a:custGeom>
          <a:avLst/>
          <a:gdLst/>
          <a:ahLst/>
          <a:cxnLst/>
          <a:rect l="0" t="0" r="0" b="0"/>
          <a:pathLst>
            <a:path>
              <a:moveTo>
                <a:pt x="3101840" y="0"/>
              </a:moveTo>
              <a:lnTo>
                <a:pt x="3101840" y="179445"/>
              </a:lnTo>
              <a:lnTo>
                <a:pt x="0" y="179445"/>
              </a:lnTo>
              <a:lnTo>
                <a:pt x="0" y="3588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3914719" y="1205095"/>
          <a:ext cx="91440" cy="358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105937" y="350594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2019</a:t>
          </a:r>
        </a:p>
      </dsp:txBody>
      <dsp:txXfrm>
        <a:off x="3105937" y="350594"/>
        <a:ext cx="1709003" cy="854501"/>
      </dsp:txXfrm>
    </dsp:sp>
    <dsp:sp modelId="{94C7EDBA-BCD6-4A4D-B6F8-C772F26D1FC5}">
      <dsp:nvSpPr>
        <dsp:cNvPr id="0" name=""/>
        <dsp:cNvSpPr/>
      </dsp:nvSpPr>
      <dsp:spPr>
        <a:xfrm>
          <a:off x="3105937" y="1563986"/>
          <a:ext cx="1709003" cy="854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 de Área Acuática</a:t>
          </a:r>
        </a:p>
      </dsp:txBody>
      <dsp:txXfrm>
        <a:off x="3105937" y="1563986"/>
        <a:ext cx="1709003" cy="854501"/>
      </dsp:txXfrm>
    </dsp:sp>
    <dsp:sp modelId="{D78DC00E-B0C2-499E-91AB-273D489E33A7}">
      <dsp:nvSpPr>
        <dsp:cNvPr id="0" name=""/>
        <dsp:cNvSpPr/>
      </dsp:nvSpPr>
      <dsp:spPr>
        <a:xfrm>
          <a:off x="4097" y="2777378"/>
          <a:ext cx="1709003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 de Natación</a:t>
          </a:r>
        </a:p>
      </dsp:txBody>
      <dsp:txXfrm>
        <a:off x="4097" y="2777378"/>
        <a:ext cx="1709003" cy="720003"/>
      </dsp:txXfrm>
    </dsp:sp>
    <dsp:sp modelId="{A5D29336-0AF0-4111-A45C-A220EB0D16F6}">
      <dsp:nvSpPr>
        <dsp:cNvPr id="0" name=""/>
        <dsp:cNvSpPr/>
      </dsp:nvSpPr>
      <dsp:spPr>
        <a:xfrm>
          <a:off x="2071991" y="2777378"/>
          <a:ext cx="1709003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</a:p>
      </dsp:txBody>
      <dsp:txXfrm>
        <a:off x="2071991" y="2777378"/>
        <a:ext cx="1709003" cy="720003"/>
      </dsp:txXfrm>
    </dsp:sp>
    <dsp:sp modelId="{A7A1F951-7745-438A-85E4-3B9635BC2785}">
      <dsp:nvSpPr>
        <dsp:cNvPr id="0" name=""/>
        <dsp:cNvSpPr/>
      </dsp:nvSpPr>
      <dsp:spPr>
        <a:xfrm>
          <a:off x="4139884" y="2777378"/>
          <a:ext cx="1709003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Enfermera (o)</a:t>
          </a:r>
        </a:p>
      </dsp:txBody>
      <dsp:txXfrm>
        <a:off x="4139884" y="2777378"/>
        <a:ext cx="1709003" cy="720003"/>
      </dsp:txXfrm>
    </dsp:sp>
    <dsp:sp modelId="{8AA127F0-212F-407C-B583-69268D702B58}">
      <dsp:nvSpPr>
        <dsp:cNvPr id="0" name=""/>
        <dsp:cNvSpPr/>
      </dsp:nvSpPr>
      <dsp:spPr>
        <a:xfrm>
          <a:off x="6207778" y="2777378"/>
          <a:ext cx="1709003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Boletera(o) </a:t>
          </a:r>
        </a:p>
      </dsp:txBody>
      <dsp:txXfrm>
        <a:off x="6207778" y="2777378"/>
        <a:ext cx="1709003" cy="7200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33506" y="1214148"/>
          <a:ext cx="186683" cy="817851"/>
        </a:xfrm>
        <a:custGeom>
          <a:avLst/>
          <a:gdLst/>
          <a:ahLst/>
          <a:cxnLst/>
          <a:rect l="0" t="0" r="0" b="0"/>
          <a:pathLst>
            <a:path>
              <a:moveTo>
                <a:pt x="186683" y="0"/>
              </a:moveTo>
              <a:lnTo>
                <a:pt x="186683" y="817851"/>
              </a:lnTo>
              <a:lnTo>
                <a:pt x="0" y="817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3226958" y="1449019"/>
              </a:lnTo>
              <a:lnTo>
                <a:pt x="3226958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9019"/>
              </a:lnTo>
              <a:lnTo>
                <a:pt x="1075652" y="1449019"/>
              </a:lnTo>
              <a:lnTo>
                <a:pt x="1075652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214148"/>
          <a:ext cx="1075652" cy="1635703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214148"/>
          <a:ext cx="3226958" cy="1635703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449019"/>
              </a:lnTo>
              <a:lnTo>
                <a:pt x="0" y="1449019"/>
              </a:lnTo>
              <a:lnTo>
                <a:pt x="0" y="1635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25179"/>
          <a:ext cx="2499674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25179"/>
        <a:ext cx="2499674" cy="888969"/>
      </dsp:txXfrm>
    </dsp:sp>
    <dsp:sp modelId="{F3820999-957E-48C1-9F73-5062233A363C}">
      <dsp:nvSpPr>
        <dsp:cNvPr id="0" name=""/>
        <dsp:cNvSpPr/>
      </dsp:nvSpPr>
      <dsp:spPr>
        <a:xfrm>
          <a:off x="4262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849851"/>
        <a:ext cx="1777938" cy="888969"/>
      </dsp:txXfrm>
    </dsp:sp>
    <dsp:sp modelId="{60213595-E635-47F6-9FB6-3E7D86CF6907}">
      <dsp:nvSpPr>
        <dsp:cNvPr id="0" name=""/>
        <dsp:cNvSpPr/>
      </dsp:nvSpPr>
      <dsp:spPr>
        <a:xfrm>
          <a:off x="2155568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849851"/>
        <a:ext cx="1777938" cy="888969"/>
      </dsp:txXfrm>
    </dsp:sp>
    <dsp:sp modelId="{67F1DC44-2E3B-4303-A402-930E7F58F13F}">
      <dsp:nvSpPr>
        <dsp:cNvPr id="0" name=""/>
        <dsp:cNvSpPr/>
      </dsp:nvSpPr>
      <dsp:spPr>
        <a:xfrm>
          <a:off x="4306873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306873" y="2849851"/>
        <a:ext cx="1777938" cy="888969"/>
      </dsp:txXfrm>
    </dsp:sp>
    <dsp:sp modelId="{B4AD66BF-4C16-467B-BCFF-8D24D087A413}">
      <dsp:nvSpPr>
        <dsp:cNvPr id="0" name=""/>
        <dsp:cNvSpPr/>
      </dsp:nvSpPr>
      <dsp:spPr>
        <a:xfrm>
          <a:off x="6458179" y="2849851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849851"/>
        <a:ext cx="1777938" cy="888969"/>
      </dsp:txXfrm>
    </dsp:sp>
    <dsp:sp modelId="{AEA21AD5-A041-401A-AB0B-7561A463D652}">
      <dsp:nvSpPr>
        <dsp:cNvPr id="0" name=""/>
        <dsp:cNvSpPr/>
      </dsp:nvSpPr>
      <dsp:spPr>
        <a:xfrm>
          <a:off x="2155568" y="1587515"/>
          <a:ext cx="1777938" cy="888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155568" y="1587515"/>
        <a:ext cx="1777938" cy="88896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24"/>
              </a:lnTo>
              <a:lnTo>
                <a:pt x="101467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4109387" y="485644"/>
          <a:ext cx="101467" cy="444524"/>
        </a:xfrm>
        <a:custGeom>
          <a:avLst/>
          <a:gdLst/>
          <a:ahLst/>
          <a:cxnLst/>
          <a:rect l="0" t="0" r="0" b="0"/>
          <a:pathLst>
            <a:path>
              <a:moveTo>
                <a:pt x="101467" y="0"/>
              </a:moveTo>
              <a:lnTo>
                <a:pt x="101467" y="444524"/>
              </a:lnTo>
              <a:lnTo>
                <a:pt x="0" y="4445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455E-5B2B-4878-A6F8-DC96513744C7}">
      <dsp:nvSpPr>
        <dsp:cNvPr id="0" name=""/>
        <dsp:cNvSpPr/>
      </dsp:nvSpPr>
      <dsp:spPr>
        <a:xfrm>
          <a:off x="7595011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595011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595011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595011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3429876" y="787582"/>
              </a:lnTo>
              <a:lnTo>
                <a:pt x="3429876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0073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0073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0073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0073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0073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582"/>
              </a:lnTo>
              <a:lnTo>
                <a:pt x="1714938" y="787582"/>
              </a:lnTo>
              <a:lnTo>
                <a:pt x="1714938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485644"/>
          <a:ext cx="91440" cy="889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60A66-6A01-452C-B113-81A5E4A3B2E3}">
      <dsp:nvSpPr>
        <dsp:cNvPr id="0" name=""/>
        <dsp:cNvSpPr/>
      </dsp:nvSpPr>
      <dsp:spPr>
        <a:xfrm>
          <a:off x="2450196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50196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50196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50196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50196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95916" y="485644"/>
          <a:ext cx="1714938" cy="889049"/>
        </a:xfrm>
        <a:custGeom>
          <a:avLst/>
          <a:gdLst/>
          <a:ahLst/>
          <a:cxnLst/>
          <a:rect l="0" t="0" r="0" b="0"/>
          <a:pathLst>
            <a:path>
              <a:moveTo>
                <a:pt x="1714938" y="0"/>
              </a:moveTo>
              <a:lnTo>
                <a:pt x="1714938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35258" y="4602331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35258" y="3916216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35258" y="3230102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35258" y="2543987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35258" y="1857873"/>
          <a:ext cx="91440" cy="20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51EC7-4E22-47E2-ACD8-B564C1FD2546}">
      <dsp:nvSpPr>
        <dsp:cNvPr id="0" name=""/>
        <dsp:cNvSpPr/>
      </dsp:nvSpPr>
      <dsp:spPr>
        <a:xfrm>
          <a:off x="780978" y="485644"/>
          <a:ext cx="3429876" cy="889049"/>
        </a:xfrm>
        <a:custGeom>
          <a:avLst/>
          <a:gdLst/>
          <a:ahLst/>
          <a:cxnLst/>
          <a:rect l="0" t="0" r="0" b="0"/>
          <a:pathLst>
            <a:path>
              <a:moveTo>
                <a:pt x="3429876" y="0"/>
              </a:moveTo>
              <a:lnTo>
                <a:pt x="3429876" y="787582"/>
              </a:lnTo>
              <a:lnTo>
                <a:pt x="0" y="787582"/>
              </a:lnTo>
              <a:lnTo>
                <a:pt x="0" y="889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32855" y="2465"/>
          <a:ext cx="2555998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Deportivo</a:t>
          </a:r>
        </a:p>
      </dsp:txBody>
      <dsp:txXfrm>
        <a:off x="2932855" y="2465"/>
        <a:ext cx="2555998" cy="483179"/>
      </dsp:txXfrm>
    </dsp:sp>
    <dsp:sp modelId="{9D0F3412-AD6F-4DB2-BB65-45660A7EE414}">
      <dsp:nvSpPr>
        <dsp:cNvPr id="0" name=""/>
        <dsp:cNvSpPr/>
      </dsp:nvSpPr>
      <dsp:spPr>
        <a:xfrm>
          <a:off x="24977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B </a:t>
          </a:r>
        </a:p>
      </dsp:txBody>
      <dsp:txXfrm>
        <a:off x="24977" y="1374694"/>
        <a:ext cx="1512002" cy="483179"/>
      </dsp:txXfrm>
    </dsp:sp>
    <dsp:sp modelId="{3CDBD0E6-FBC6-45A6-AE18-BECFF733441A}">
      <dsp:nvSpPr>
        <dsp:cNvPr id="0" name=""/>
        <dsp:cNvSpPr/>
      </dsp:nvSpPr>
      <dsp:spPr>
        <a:xfrm>
          <a:off x="24977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977" y="2060808"/>
        <a:ext cx="1512002" cy="483179"/>
      </dsp:txXfrm>
    </dsp:sp>
    <dsp:sp modelId="{2B319F80-C2D7-4B4C-A394-BCF4706F72D1}">
      <dsp:nvSpPr>
        <dsp:cNvPr id="0" name=""/>
        <dsp:cNvSpPr/>
      </dsp:nvSpPr>
      <dsp:spPr>
        <a:xfrm>
          <a:off x="24977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4977" y="2746923"/>
        <a:ext cx="1512002" cy="483179"/>
      </dsp:txXfrm>
    </dsp:sp>
    <dsp:sp modelId="{6B2114EF-2B0B-4812-8528-EC20BB09FA21}">
      <dsp:nvSpPr>
        <dsp:cNvPr id="0" name=""/>
        <dsp:cNvSpPr/>
      </dsp:nvSpPr>
      <dsp:spPr>
        <a:xfrm>
          <a:off x="24977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24977" y="3433037"/>
        <a:ext cx="1512002" cy="483179"/>
      </dsp:txXfrm>
    </dsp:sp>
    <dsp:sp modelId="{EE9AD151-0B77-4C81-AFE8-565E5B3E87C6}">
      <dsp:nvSpPr>
        <dsp:cNvPr id="0" name=""/>
        <dsp:cNvSpPr/>
      </dsp:nvSpPr>
      <dsp:spPr>
        <a:xfrm>
          <a:off x="24977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Gimnasia </a:t>
          </a:r>
          <a:endParaRPr lang="es-ES" sz="1200" kern="1200" dirty="0"/>
        </a:p>
      </dsp:txBody>
      <dsp:txXfrm>
        <a:off x="24977" y="4119151"/>
        <a:ext cx="1512002" cy="483179"/>
      </dsp:txXfrm>
    </dsp:sp>
    <dsp:sp modelId="{C57F9FF8-54EA-4115-ACC4-735D328650D0}">
      <dsp:nvSpPr>
        <dsp:cNvPr id="0" name=""/>
        <dsp:cNvSpPr/>
      </dsp:nvSpPr>
      <dsp:spPr>
        <a:xfrm>
          <a:off x="24977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Basquetbol </a:t>
          </a:r>
        </a:p>
      </dsp:txBody>
      <dsp:txXfrm>
        <a:off x="24977" y="4805266"/>
        <a:ext cx="1512002" cy="483179"/>
      </dsp:txXfrm>
    </dsp:sp>
    <dsp:sp modelId="{B29F7287-F942-44B6-93A4-47BEADA2A81C}">
      <dsp:nvSpPr>
        <dsp:cNvPr id="0" name=""/>
        <dsp:cNvSpPr/>
      </dsp:nvSpPr>
      <dsp:spPr>
        <a:xfrm>
          <a:off x="1739915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1374694"/>
        <a:ext cx="1512002" cy="483179"/>
      </dsp:txXfrm>
    </dsp:sp>
    <dsp:sp modelId="{27A32F62-B68F-4AEE-84A1-F97F50EBBA18}">
      <dsp:nvSpPr>
        <dsp:cNvPr id="0" name=""/>
        <dsp:cNvSpPr/>
      </dsp:nvSpPr>
      <dsp:spPr>
        <a:xfrm>
          <a:off x="1739915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2060808"/>
        <a:ext cx="1512002" cy="483179"/>
      </dsp:txXfrm>
    </dsp:sp>
    <dsp:sp modelId="{B9E8992B-9156-4A96-AB16-EC092786C160}">
      <dsp:nvSpPr>
        <dsp:cNvPr id="0" name=""/>
        <dsp:cNvSpPr/>
      </dsp:nvSpPr>
      <dsp:spPr>
        <a:xfrm>
          <a:off x="1739915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2746923"/>
        <a:ext cx="1512002" cy="483179"/>
      </dsp:txXfrm>
    </dsp:sp>
    <dsp:sp modelId="{8FB4D403-7461-49E4-9582-CAA35D1105B2}">
      <dsp:nvSpPr>
        <dsp:cNvPr id="0" name=""/>
        <dsp:cNvSpPr/>
      </dsp:nvSpPr>
      <dsp:spPr>
        <a:xfrm>
          <a:off x="1739915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3433037"/>
        <a:ext cx="1512002" cy="483179"/>
      </dsp:txXfrm>
    </dsp:sp>
    <dsp:sp modelId="{2B318068-53DB-4F61-A843-724F59D172C4}">
      <dsp:nvSpPr>
        <dsp:cNvPr id="0" name=""/>
        <dsp:cNvSpPr/>
      </dsp:nvSpPr>
      <dsp:spPr>
        <a:xfrm>
          <a:off x="1739915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9915" y="4119151"/>
        <a:ext cx="1512002" cy="483179"/>
      </dsp:txXfrm>
    </dsp:sp>
    <dsp:sp modelId="{95682793-658D-40B8-8E8D-D925E57D45BF}">
      <dsp:nvSpPr>
        <dsp:cNvPr id="0" name=""/>
        <dsp:cNvSpPr/>
      </dsp:nvSpPr>
      <dsp:spPr>
        <a:xfrm>
          <a:off x="1739915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9915" y="4805266"/>
        <a:ext cx="1512002" cy="483179"/>
      </dsp:txXfrm>
    </dsp:sp>
    <dsp:sp modelId="{85ACF998-07AC-4F8D-9B53-AF82CAC37F15}">
      <dsp:nvSpPr>
        <dsp:cNvPr id="0" name=""/>
        <dsp:cNvSpPr/>
      </dsp:nvSpPr>
      <dsp:spPr>
        <a:xfrm>
          <a:off x="3454853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A </a:t>
          </a:r>
        </a:p>
      </dsp:txBody>
      <dsp:txXfrm>
        <a:off x="3454853" y="1374694"/>
        <a:ext cx="1512002" cy="483179"/>
      </dsp:txXfrm>
    </dsp:sp>
    <dsp:sp modelId="{B1133E6E-C352-41D4-8F50-A4978B2B4D45}">
      <dsp:nvSpPr>
        <dsp:cNvPr id="0" name=""/>
        <dsp:cNvSpPr/>
      </dsp:nvSpPr>
      <dsp:spPr>
        <a:xfrm>
          <a:off x="3454853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Halterofilia</a:t>
          </a:r>
          <a:endParaRPr lang="es-ES" sz="1200" kern="1200" dirty="0"/>
        </a:p>
      </dsp:txBody>
      <dsp:txXfrm>
        <a:off x="3454853" y="2060808"/>
        <a:ext cx="1512002" cy="483179"/>
      </dsp:txXfrm>
    </dsp:sp>
    <dsp:sp modelId="{569FBB45-FA10-4B15-BB71-43EB55F44831}">
      <dsp:nvSpPr>
        <dsp:cNvPr id="0" name=""/>
        <dsp:cNvSpPr/>
      </dsp:nvSpPr>
      <dsp:spPr>
        <a:xfrm>
          <a:off x="3454853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Béisbol</a:t>
          </a:r>
        </a:p>
      </dsp:txBody>
      <dsp:txXfrm>
        <a:off x="3454853" y="2746923"/>
        <a:ext cx="1512002" cy="483179"/>
      </dsp:txXfrm>
    </dsp:sp>
    <dsp:sp modelId="{4C4434B8-4A8A-49C2-96E9-9408F539FD91}">
      <dsp:nvSpPr>
        <dsp:cNvPr id="0" name=""/>
        <dsp:cNvSpPr/>
      </dsp:nvSpPr>
      <dsp:spPr>
        <a:xfrm>
          <a:off x="3454853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  <a:endParaRPr lang="es-ES" sz="1200" kern="1200" dirty="0"/>
        </a:p>
      </dsp:txBody>
      <dsp:txXfrm>
        <a:off x="3454853" y="3433037"/>
        <a:ext cx="1512002" cy="483179"/>
      </dsp:txXfrm>
    </dsp:sp>
    <dsp:sp modelId="{D27EE0C2-6C9E-40C3-908B-8A092999B67F}">
      <dsp:nvSpPr>
        <dsp:cNvPr id="0" name=""/>
        <dsp:cNvSpPr/>
      </dsp:nvSpPr>
      <dsp:spPr>
        <a:xfrm>
          <a:off x="3454853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Arco</a:t>
          </a:r>
          <a:endParaRPr lang="es-ES" sz="1200" kern="1200" dirty="0"/>
        </a:p>
      </dsp:txBody>
      <dsp:txXfrm>
        <a:off x="3454853" y="4119151"/>
        <a:ext cx="1512002" cy="483179"/>
      </dsp:txXfrm>
    </dsp:sp>
    <dsp:sp modelId="{6BEE6CA0-88A1-40D0-A701-2F050935EFE9}">
      <dsp:nvSpPr>
        <dsp:cNvPr id="0" name=""/>
        <dsp:cNvSpPr/>
      </dsp:nvSpPr>
      <dsp:spPr>
        <a:xfrm>
          <a:off x="3454853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Box</a:t>
          </a:r>
        </a:p>
      </dsp:txBody>
      <dsp:txXfrm>
        <a:off x="3454853" y="4805266"/>
        <a:ext cx="1512002" cy="483179"/>
      </dsp:txXfrm>
    </dsp:sp>
    <dsp:sp modelId="{DA854F60-D025-447B-8ABA-9033A30C3C65}">
      <dsp:nvSpPr>
        <dsp:cNvPr id="0" name=""/>
        <dsp:cNvSpPr/>
      </dsp:nvSpPr>
      <dsp:spPr>
        <a:xfrm>
          <a:off x="5169791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1374694"/>
        <a:ext cx="1512002" cy="483179"/>
      </dsp:txXfrm>
    </dsp:sp>
    <dsp:sp modelId="{296B07CC-DEEA-4D60-A76A-0C63BCA3B3CB}">
      <dsp:nvSpPr>
        <dsp:cNvPr id="0" name=""/>
        <dsp:cNvSpPr/>
      </dsp:nvSpPr>
      <dsp:spPr>
        <a:xfrm>
          <a:off x="5169791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060808"/>
        <a:ext cx="1512002" cy="483179"/>
      </dsp:txXfrm>
    </dsp:sp>
    <dsp:sp modelId="{F854290B-D4C8-4283-8F29-4F0A57F90D1B}">
      <dsp:nvSpPr>
        <dsp:cNvPr id="0" name=""/>
        <dsp:cNvSpPr/>
      </dsp:nvSpPr>
      <dsp:spPr>
        <a:xfrm>
          <a:off x="5169791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2746923"/>
        <a:ext cx="1512002" cy="483179"/>
      </dsp:txXfrm>
    </dsp:sp>
    <dsp:sp modelId="{868956F4-0BEE-4F9B-8174-E650CCF12671}">
      <dsp:nvSpPr>
        <dsp:cNvPr id="0" name=""/>
        <dsp:cNvSpPr/>
      </dsp:nvSpPr>
      <dsp:spPr>
        <a:xfrm>
          <a:off x="5169791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3433037"/>
        <a:ext cx="1512002" cy="483179"/>
      </dsp:txXfrm>
    </dsp:sp>
    <dsp:sp modelId="{3A2B1780-B48C-495B-A709-52C782BB1442}">
      <dsp:nvSpPr>
        <dsp:cNvPr id="0" name=""/>
        <dsp:cNvSpPr/>
      </dsp:nvSpPr>
      <dsp:spPr>
        <a:xfrm>
          <a:off x="5169791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119151"/>
        <a:ext cx="1512002" cy="483179"/>
      </dsp:txXfrm>
    </dsp:sp>
    <dsp:sp modelId="{9A0FA0E9-D6CD-4A0F-A6B6-D03080FB7F17}">
      <dsp:nvSpPr>
        <dsp:cNvPr id="0" name=""/>
        <dsp:cNvSpPr/>
      </dsp:nvSpPr>
      <dsp:spPr>
        <a:xfrm>
          <a:off x="5169791" y="4805266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69791" y="4805266"/>
        <a:ext cx="1512002" cy="483179"/>
      </dsp:txXfrm>
    </dsp:sp>
    <dsp:sp modelId="{D892A28A-A20F-498E-A7C2-6A8A5A795ED4}">
      <dsp:nvSpPr>
        <dsp:cNvPr id="0" name=""/>
        <dsp:cNvSpPr/>
      </dsp:nvSpPr>
      <dsp:spPr>
        <a:xfrm>
          <a:off x="6884729" y="1374694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Atletismo</a:t>
          </a:r>
          <a:endParaRPr lang="es-ES" sz="1200" kern="1200" dirty="0"/>
        </a:p>
      </dsp:txBody>
      <dsp:txXfrm>
        <a:off x="6884729" y="1374694"/>
        <a:ext cx="1512002" cy="483179"/>
      </dsp:txXfrm>
    </dsp:sp>
    <dsp:sp modelId="{4C63BD63-7E32-4CC7-8956-57E4B33361E2}">
      <dsp:nvSpPr>
        <dsp:cNvPr id="0" name=""/>
        <dsp:cNvSpPr/>
      </dsp:nvSpPr>
      <dsp:spPr>
        <a:xfrm>
          <a:off x="6884729" y="2060808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84729" y="2060808"/>
        <a:ext cx="1512002" cy="483179"/>
      </dsp:txXfrm>
    </dsp:sp>
    <dsp:sp modelId="{E69F6102-1ABE-4CA6-A2C1-B406560E2A60}">
      <dsp:nvSpPr>
        <dsp:cNvPr id="0" name=""/>
        <dsp:cNvSpPr/>
      </dsp:nvSpPr>
      <dsp:spPr>
        <a:xfrm>
          <a:off x="6884729" y="2746923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84729" y="2746923"/>
        <a:ext cx="1512002" cy="483179"/>
      </dsp:txXfrm>
    </dsp:sp>
    <dsp:sp modelId="{498665EC-0049-4566-BBEA-AFEAC04E10E2}">
      <dsp:nvSpPr>
        <dsp:cNvPr id="0" name=""/>
        <dsp:cNvSpPr/>
      </dsp:nvSpPr>
      <dsp:spPr>
        <a:xfrm>
          <a:off x="6884729" y="3433037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Marciales</a:t>
          </a:r>
          <a:endParaRPr lang="es-ES" sz="1200" kern="1200" dirty="0"/>
        </a:p>
      </dsp:txBody>
      <dsp:txXfrm>
        <a:off x="6884729" y="3433037"/>
        <a:ext cx="1512002" cy="483179"/>
      </dsp:txXfrm>
    </dsp:sp>
    <dsp:sp modelId="{2847370A-D622-4A18-AABA-566F6270CD9E}">
      <dsp:nvSpPr>
        <dsp:cNvPr id="0" name=""/>
        <dsp:cNvSpPr/>
      </dsp:nvSpPr>
      <dsp:spPr>
        <a:xfrm>
          <a:off x="6884729" y="4119151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6884729" y="4119151"/>
        <a:ext cx="1512002" cy="483179"/>
      </dsp:txXfrm>
    </dsp:sp>
    <dsp:sp modelId="{B942DF9C-BA00-42B3-AF71-148728147FCE}">
      <dsp:nvSpPr>
        <dsp:cNvPr id="0" name=""/>
        <dsp:cNvSpPr/>
      </dsp:nvSpPr>
      <dsp:spPr>
        <a:xfrm>
          <a:off x="2597384" y="688579"/>
          <a:ext cx="1512002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 / O</a:t>
          </a:r>
        </a:p>
      </dsp:txBody>
      <dsp:txXfrm>
        <a:off x="2597384" y="688579"/>
        <a:ext cx="1512002" cy="483179"/>
      </dsp:txXfrm>
    </dsp:sp>
    <dsp:sp modelId="{B277CEB9-CD22-4D45-8CC0-6CDCD3DE2D25}">
      <dsp:nvSpPr>
        <dsp:cNvPr id="0" name=""/>
        <dsp:cNvSpPr/>
      </dsp:nvSpPr>
      <dsp:spPr>
        <a:xfrm>
          <a:off x="4312322" y="688579"/>
          <a:ext cx="2052003" cy="483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Selectivo</a:t>
          </a:r>
        </a:p>
      </dsp:txBody>
      <dsp:txXfrm>
        <a:off x="4312322" y="688579"/>
        <a:ext cx="2052003" cy="48317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334837" y="1869467"/>
          <a:ext cx="133000" cy="582667"/>
        </a:xfrm>
        <a:custGeom>
          <a:avLst/>
          <a:gdLst/>
          <a:ahLst/>
          <a:cxnLst/>
          <a:rect l="0" t="0" r="0" b="0"/>
          <a:pathLst>
            <a:path>
              <a:moveTo>
                <a:pt x="133000" y="0"/>
              </a:moveTo>
              <a:lnTo>
                <a:pt x="133000" y="582667"/>
              </a:lnTo>
              <a:lnTo>
                <a:pt x="0" y="5826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467838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3831674" y="1032335"/>
              </a:lnTo>
              <a:lnTo>
                <a:pt x="383167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D12BE-B311-459C-B160-499234CCC886}">
      <dsp:nvSpPr>
        <dsp:cNvPr id="0" name=""/>
        <dsp:cNvSpPr/>
      </dsp:nvSpPr>
      <dsp:spPr>
        <a:xfrm>
          <a:off x="4467838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2299004" y="1032335"/>
              </a:lnTo>
              <a:lnTo>
                <a:pt x="229900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467838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2335"/>
              </a:lnTo>
              <a:lnTo>
                <a:pt x="766334" y="1032335"/>
              </a:lnTo>
              <a:lnTo>
                <a:pt x="766334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3701503" y="1869467"/>
          <a:ext cx="766334" cy="1165335"/>
        </a:xfrm>
        <a:custGeom>
          <a:avLst/>
          <a:gdLst/>
          <a:ahLst/>
          <a:cxnLst/>
          <a:rect l="0" t="0" r="0" b="0"/>
          <a:pathLst>
            <a:path>
              <a:moveTo>
                <a:pt x="766334" y="0"/>
              </a:moveTo>
              <a:lnTo>
                <a:pt x="76633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168833" y="1869467"/>
          <a:ext cx="2299004" cy="1165335"/>
        </a:xfrm>
        <a:custGeom>
          <a:avLst/>
          <a:gdLst/>
          <a:ahLst/>
          <a:cxnLst/>
          <a:rect l="0" t="0" r="0" b="0"/>
          <a:pathLst>
            <a:path>
              <a:moveTo>
                <a:pt x="2299004" y="0"/>
              </a:moveTo>
              <a:lnTo>
                <a:pt x="229900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636163" y="1869467"/>
          <a:ext cx="3831674" cy="1165335"/>
        </a:xfrm>
        <a:custGeom>
          <a:avLst/>
          <a:gdLst/>
          <a:ahLst/>
          <a:cxnLst/>
          <a:rect l="0" t="0" r="0" b="0"/>
          <a:pathLst>
            <a:path>
              <a:moveTo>
                <a:pt x="3831674" y="0"/>
              </a:moveTo>
              <a:lnTo>
                <a:pt x="3831674" y="1032335"/>
              </a:lnTo>
              <a:lnTo>
                <a:pt x="0" y="1032335"/>
              </a:lnTo>
              <a:lnTo>
                <a:pt x="0" y="11653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834503" y="1236132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Planeación</a:t>
          </a:r>
        </a:p>
      </dsp:txBody>
      <dsp:txXfrm>
        <a:off x="3834503" y="1236132"/>
        <a:ext cx="1266669" cy="633334"/>
      </dsp:txXfrm>
    </dsp:sp>
    <dsp:sp modelId="{71F858D5-27F4-4273-81B4-B06B76410D20}">
      <dsp:nvSpPr>
        <dsp:cNvPr id="0" name=""/>
        <dsp:cNvSpPr/>
      </dsp:nvSpPr>
      <dsp:spPr>
        <a:xfrm>
          <a:off x="2829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Administrativos(as)</a:t>
          </a:r>
        </a:p>
      </dsp:txBody>
      <dsp:txXfrm>
        <a:off x="2829" y="3034802"/>
        <a:ext cx="1266669" cy="828002"/>
      </dsp:txXfrm>
    </dsp:sp>
    <dsp:sp modelId="{6202DA37-19EA-4D59-8A8D-38EC7F62FB26}">
      <dsp:nvSpPr>
        <dsp:cNvPr id="0" name=""/>
        <dsp:cNvSpPr/>
      </dsp:nvSpPr>
      <dsp:spPr>
        <a:xfrm>
          <a:off x="153549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Sección </a:t>
          </a:r>
        </a:p>
      </dsp:txBody>
      <dsp:txXfrm>
        <a:off x="1535498" y="3034802"/>
        <a:ext cx="1266669" cy="828002"/>
      </dsp:txXfrm>
    </dsp:sp>
    <dsp:sp modelId="{E59D2B33-78E4-485B-BD69-4E2F5973A8B9}">
      <dsp:nvSpPr>
        <dsp:cNvPr id="0" name=""/>
        <dsp:cNvSpPr/>
      </dsp:nvSpPr>
      <dsp:spPr>
        <a:xfrm>
          <a:off x="306816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</a:t>
          </a:r>
        </a:p>
      </dsp:txBody>
      <dsp:txXfrm>
        <a:off x="3068168" y="3034802"/>
        <a:ext cx="1266669" cy="828002"/>
      </dsp:txXfrm>
    </dsp:sp>
    <dsp:sp modelId="{94B1158B-EE32-43A3-920D-6888C42D00EA}">
      <dsp:nvSpPr>
        <dsp:cNvPr id="0" name=""/>
        <dsp:cNvSpPr/>
      </dsp:nvSpPr>
      <dsp:spPr>
        <a:xfrm>
          <a:off x="4600838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</a:p>
      </dsp:txBody>
      <dsp:txXfrm>
        <a:off x="4600838" y="3034802"/>
        <a:ext cx="1266669" cy="828002"/>
      </dsp:txXfrm>
    </dsp:sp>
    <dsp:sp modelId="{716367ED-F864-4DE4-83D3-1D5215AC0857}">
      <dsp:nvSpPr>
        <dsp:cNvPr id="0" name=""/>
        <dsp:cNvSpPr/>
      </dsp:nvSpPr>
      <dsp:spPr>
        <a:xfrm>
          <a:off x="613350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Supervisor(a) de Eventos Deportivos</a:t>
          </a:r>
        </a:p>
      </dsp:txBody>
      <dsp:txXfrm>
        <a:off x="6133507" y="3034802"/>
        <a:ext cx="1266669" cy="828002"/>
      </dsp:txXfrm>
    </dsp:sp>
    <dsp:sp modelId="{1EF853FC-E356-40F4-9CD3-5A3596617B14}">
      <dsp:nvSpPr>
        <dsp:cNvPr id="0" name=""/>
        <dsp:cNvSpPr/>
      </dsp:nvSpPr>
      <dsp:spPr>
        <a:xfrm>
          <a:off x="7666177" y="3034802"/>
          <a:ext cx="1266669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</a:p>
      </dsp:txBody>
      <dsp:txXfrm>
        <a:off x="7666177" y="3034802"/>
        <a:ext cx="1266669" cy="828002"/>
      </dsp:txXfrm>
    </dsp:sp>
    <dsp:sp modelId="{52002C5B-9C49-4BFB-8F8E-C4595F57B19E}">
      <dsp:nvSpPr>
        <dsp:cNvPr id="0" name=""/>
        <dsp:cNvSpPr/>
      </dsp:nvSpPr>
      <dsp:spPr>
        <a:xfrm>
          <a:off x="3068168" y="2135467"/>
          <a:ext cx="1266669" cy="6333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3068168" y="2135467"/>
        <a:ext cx="1266669" cy="633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04355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782"/>
              </a:lnTo>
              <a:lnTo>
                <a:pt x="117259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087096" y="1152130"/>
          <a:ext cx="117259" cy="4606782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4606782"/>
              </a:lnTo>
              <a:lnTo>
                <a:pt x="0" y="46067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04355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586"/>
              </a:lnTo>
              <a:lnTo>
                <a:pt x="117259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087096" y="1152130"/>
          <a:ext cx="117259" cy="3879586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879586"/>
              </a:lnTo>
              <a:lnTo>
                <a:pt x="0" y="38795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1B2A-07F0-4CA2-ABED-019B69CCA3CF}">
      <dsp:nvSpPr>
        <dsp:cNvPr id="0" name=""/>
        <dsp:cNvSpPr/>
      </dsp:nvSpPr>
      <dsp:spPr>
        <a:xfrm>
          <a:off x="3204355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815"/>
              </a:lnTo>
              <a:lnTo>
                <a:pt x="117259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87096" y="1152130"/>
          <a:ext cx="117259" cy="3153815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3153815"/>
              </a:lnTo>
              <a:lnTo>
                <a:pt x="0" y="31538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528"/>
              </a:lnTo>
              <a:lnTo>
                <a:pt x="117259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87096" y="1152130"/>
          <a:ext cx="117259" cy="2368528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2368528"/>
              </a:lnTo>
              <a:lnTo>
                <a:pt x="0" y="2368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694"/>
              </a:lnTo>
              <a:lnTo>
                <a:pt x="117259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87096" y="1152130"/>
          <a:ext cx="117259" cy="1595694"/>
        </a:xfrm>
        <a:custGeom>
          <a:avLst/>
          <a:gdLst/>
          <a:ahLst/>
          <a:cxnLst/>
          <a:rect l="0" t="0" r="0" b="0"/>
          <a:pathLst>
            <a:path>
              <a:moveTo>
                <a:pt x="117259" y="0"/>
              </a:moveTo>
              <a:lnTo>
                <a:pt x="117259" y="1595694"/>
              </a:lnTo>
              <a:lnTo>
                <a:pt x="0" y="15956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52130"/>
          <a:ext cx="117259" cy="4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416"/>
              </a:lnTo>
              <a:lnTo>
                <a:pt x="117259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47441" y="1152130"/>
          <a:ext cx="156914" cy="423416"/>
        </a:xfrm>
        <a:custGeom>
          <a:avLst/>
          <a:gdLst/>
          <a:ahLst/>
          <a:cxnLst/>
          <a:rect l="0" t="0" r="0" b="0"/>
          <a:pathLst>
            <a:path>
              <a:moveTo>
                <a:pt x="156914" y="0"/>
              </a:moveTo>
              <a:lnTo>
                <a:pt x="156914" y="423416"/>
              </a:lnTo>
              <a:lnTo>
                <a:pt x="0" y="4234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24335" y="1152130"/>
          <a:ext cx="180020" cy="995068"/>
        </a:xfrm>
        <a:custGeom>
          <a:avLst/>
          <a:gdLst/>
          <a:ahLst/>
          <a:cxnLst/>
          <a:rect l="0" t="0" r="0" b="0"/>
          <a:pathLst>
            <a:path>
              <a:moveTo>
                <a:pt x="180020" y="0"/>
              </a:moveTo>
              <a:lnTo>
                <a:pt x="180020" y="995068"/>
              </a:lnTo>
              <a:lnTo>
                <a:pt x="0" y="995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59496" y="412287"/>
          <a:ext cx="2889719" cy="7398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Social</a:t>
          </a:r>
        </a:p>
      </dsp:txBody>
      <dsp:txXfrm>
        <a:off x="1759496" y="412287"/>
        <a:ext cx="2889719" cy="739842"/>
      </dsp:txXfrm>
    </dsp:sp>
    <dsp:sp modelId="{A668F1D7-27A0-4A39-A406-5B39602EF0D7}">
      <dsp:nvSpPr>
        <dsp:cNvPr id="0" name=""/>
        <dsp:cNvSpPr/>
      </dsp:nvSpPr>
      <dsp:spPr>
        <a:xfrm>
          <a:off x="1422733" y="1939804"/>
          <a:ext cx="1601601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422733" y="1939804"/>
        <a:ext cx="1601601" cy="414789"/>
      </dsp:txXfrm>
    </dsp:sp>
    <dsp:sp modelId="{A20DA8DE-3EAE-496A-B828-0A5813CDECAF}">
      <dsp:nvSpPr>
        <dsp:cNvPr id="0" name=""/>
        <dsp:cNvSpPr/>
      </dsp:nvSpPr>
      <dsp:spPr>
        <a:xfrm>
          <a:off x="1421092" y="1368152"/>
          <a:ext cx="1626348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Secretaria(o)</a:t>
          </a:r>
        </a:p>
      </dsp:txBody>
      <dsp:txXfrm>
        <a:off x="1421092" y="1368152"/>
        <a:ext cx="1626348" cy="414789"/>
      </dsp:txXfrm>
    </dsp:sp>
    <dsp:sp modelId="{0A80B95C-D6D8-45A7-AB30-3C8EE843497F}">
      <dsp:nvSpPr>
        <dsp:cNvPr id="0" name=""/>
        <dsp:cNvSpPr/>
      </dsp:nvSpPr>
      <dsp:spPr>
        <a:xfrm>
          <a:off x="3321615" y="1368152"/>
          <a:ext cx="1676156" cy="414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3321615" y="1368152"/>
        <a:ext cx="1676156" cy="414789"/>
      </dsp:txXfrm>
    </dsp:sp>
    <dsp:sp modelId="{CA81ADA6-D911-4D6D-B109-B08F6320F697}">
      <dsp:nvSpPr>
        <dsp:cNvPr id="0" name=""/>
        <dsp:cNvSpPr/>
      </dsp:nvSpPr>
      <dsp:spPr>
        <a:xfrm>
          <a:off x="324631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</a:t>
          </a:r>
        </a:p>
      </dsp:txBody>
      <dsp:txXfrm>
        <a:off x="324631" y="2471314"/>
        <a:ext cx="2762465" cy="553021"/>
      </dsp:txXfrm>
    </dsp:sp>
    <dsp:sp modelId="{F2E3A372-0A99-4177-9934-37E01310721A}">
      <dsp:nvSpPr>
        <dsp:cNvPr id="0" name=""/>
        <dsp:cNvSpPr/>
      </dsp:nvSpPr>
      <dsp:spPr>
        <a:xfrm>
          <a:off x="3321615" y="2471314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3321615" y="2471314"/>
        <a:ext cx="2762465" cy="553021"/>
      </dsp:txXfrm>
    </dsp:sp>
    <dsp:sp modelId="{DEDB21DC-FC23-4B10-8AB8-EDD7E848D268}">
      <dsp:nvSpPr>
        <dsp:cNvPr id="0" name=""/>
        <dsp:cNvSpPr/>
      </dsp:nvSpPr>
      <dsp:spPr>
        <a:xfrm>
          <a:off x="324631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Huertos y Enlace CMT</a:t>
          </a:r>
        </a:p>
      </dsp:txBody>
      <dsp:txXfrm>
        <a:off x="324631" y="3182666"/>
        <a:ext cx="2762465" cy="675987"/>
      </dsp:txXfrm>
    </dsp:sp>
    <dsp:sp modelId="{8BF7BF3D-E5BE-42F0-BDC0-DD9764E9E486}">
      <dsp:nvSpPr>
        <dsp:cNvPr id="0" name=""/>
        <dsp:cNvSpPr/>
      </dsp:nvSpPr>
      <dsp:spPr>
        <a:xfrm>
          <a:off x="3321615" y="3182666"/>
          <a:ext cx="2762465" cy="6759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321615" y="3182666"/>
        <a:ext cx="2762465" cy="675987"/>
      </dsp:txXfrm>
    </dsp:sp>
    <dsp:sp modelId="{EB176D71-8A4B-4152-991F-344ED7A9809D}">
      <dsp:nvSpPr>
        <dsp:cNvPr id="0" name=""/>
        <dsp:cNvSpPr/>
      </dsp:nvSpPr>
      <dsp:spPr>
        <a:xfrm>
          <a:off x="324631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Sociales</a:t>
          </a:r>
        </a:p>
      </dsp:txBody>
      <dsp:txXfrm>
        <a:off x="324631" y="4029435"/>
        <a:ext cx="2762465" cy="553021"/>
      </dsp:txXfrm>
    </dsp:sp>
    <dsp:sp modelId="{01786EE4-F7DE-4ABB-87A3-CF0A39999FF2}">
      <dsp:nvSpPr>
        <dsp:cNvPr id="0" name=""/>
        <dsp:cNvSpPr/>
      </dsp:nvSpPr>
      <dsp:spPr>
        <a:xfrm>
          <a:off x="3321615" y="4029435"/>
          <a:ext cx="2762465" cy="553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Eventos Especiales</a:t>
          </a:r>
          <a:endParaRPr lang="en-US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1615" y="4029435"/>
        <a:ext cx="2762465" cy="553021"/>
      </dsp:txXfrm>
    </dsp:sp>
    <dsp:sp modelId="{474D0195-21CE-4C91-9751-22DA80B88221}">
      <dsp:nvSpPr>
        <dsp:cNvPr id="0" name=""/>
        <dsp:cNvSpPr/>
      </dsp:nvSpPr>
      <dsp:spPr>
        <a:xfrm>
          <a:off x="324631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24631" y="4752529"/>
        <a:ext cx="2762465" cy="558376"/>
      </dsp:txXfrm>
    </dsp:sp>
    <dsp:sp modelId="{4A17E49B-139D-448D-834F-1C62567D7755}">
      <dsp:nvSpPr>
        <dsp:cNvPr id="0" name=""/>
        <dsp:cNvSpPr/>
      </dsp:nvSpPr>
      <dsp:spPr>
        <a:xfrm>
          <a:off x="3321615" y="4752529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</a:p>
      </dsp:txBody>
      <dsp:txXfrm>
        <a:off x="3321615" y="4752529"/>
        <a:ext cx="2762465" cy="558376"/>
      </dsp:txXfrm>
    </dsp:sp>
    <dsp:sp modelId="{8C6D4B5B-B413-4D49-BD6D-7FF3064261CB}">
      <dsp:nvSpPr>
        <dsp:cNvPr id="0" name=""/>
        <dsp:cNvSpPr/>
      </dsp:nvSpPr>
      <dsp:spPr>
        <a:xfrm>
          <a:off x="324631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24631" y="5479725"/>
        <a:ext cx="2762465" cy="558376"/>
      </dsp:txXfrm>
    </dsp:sp>
    <dsp:sp modelId="{4789E1C4-2079-4334-BDF0-845E39C09FFC}">
      <dsp:nvSpPr>
        <dsp:cNvPr id="0" name=""/>
        <dsp:cNvSpPr/>
      </dsp:nvSpPr>
      <dsp:spPr>
        <a:xfrm>
          <a:off x="3321615" y="5479725"/>
          <a:ext cx="2762465" cy="558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3321615" y="5479725"/>
        <a:ext cx="2762465" cy="55837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098"/>
              </a:lnTo>
              <a:lnTo>
                <a:pt x="1273947" y="221098"/>
              </a:lnTo>
              <a:lnTo>
                <a:pt x="1273947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363077"/>
          <a:ext cx="1273947" cy="442196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221098"/>
              </a:lnTo>
              <a:lnTo>
                <a:pt x="0" y="221098"/>
              </a:lnTo>
              <a:lnTo>
                <a:pt x="0" y="4421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1275070" y="310228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Física</a:t>
          </a:r>
        </a:p>
      </dsp:txBody>
      <dsp:txXfrm>
        <a:off x="1275070" y="310228"/>
        <a:ext cx="2105699" cy="1052849"/>
      </dsp:txXfrm>
    </dsp:sp>
    <dsp:sp modelId="{297D227A-6FD1-4EBB-86E6-2CA0CC339ECB}">
      <dsp:nvSpPr>
        <dsp:cNvPr id="0" name=""/>
        <dsp:cNvSpPr/>
      </dsp:nvSpPr>
      <dsp:spPr>
        <a:xfrm>
          <a:off x="1122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1122" y="1805274"/>
        <a:ext cx="2105699" cy="1052849"/>
      </dsp:txXfrm>
    </dsp:sp>
    <dsp:sp modelId="{5A558D68-7FE4-4150-BC37-493AA14CA243}">
      <dsp:nvSpPr>
        <dsp:cNvPr id="0" name=""/>
        <dsp:cNvSpPr/>
      </dsp:nvSpPr>
      <dsp:spPr>
        <a:xfrm>
          <a:off x="2549018" y="1805274"/>
          <a:ext cx="2105699" cy="1052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549018" y="1805274"/>
        <a:ext cx="2105699" cy="105284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2156891" y="321071"/>
        <a:ext cx="1782216" cy="891108"/>
      </dsp:txXfrm>
    </dsp:sp>
    <dsp:sp modelId="{12A4A7F0-01B7-473D-B4FA-1BB11D43004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851819"/>
        <a:ext cx="1782216" cy="891108"/>
      </dsp:txXfrm>
    </dsp:sp>
    <dsp:sp modelId="{B064ECC4-1C11-4BD0-99D0-3422588EDC6E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O </a:t>
          </a:r>
        </a:p>
      </dsp:txBody>
      <dsp:txXfrm>
        <a:off x="2156891" y="2851819"/>
        <a:ext cx="1782216" cy="891108"/>
      </dsp:txXfrm>
    </dsp:sp>
    <dsp:sp modelId="{083498F6-229A-4B03-8EFF-C85124A8790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851819"/>
        <a:ext cx="1782216" cy="891108"/>
      </dsp:txXfrm>
    </dsp:sp>
    <dsp:sp modelId="{F6666403-C46B-492A-A2A1-22DBA94377D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078650" y="1586445"/>
        <a:ext cx="1782216" cy="89110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18"/>
              </a:lnTo>
              <a:lnTo>
                <a:pt x="216823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31176" y="1152130"/>
          <a:ext cx="216823" cy="576018"/>
        </a:xfrm>
        <a:custGeom>
          <a:avLst/>
          <a:gdLst/>
          <a:ahLst/>
          <a:cxnLst/>
          <a:rect l="0" t="0" r="0" b="0"/>
          <a:pathLst>
            <a:path>
              <a:moveTo>
                <a:pt x="216823" y="0"/>
              </a:moveTo>
              <a:lnTo>
                <a:pt x="216823" y="576018"/>
              </a:lnTo>
              <a:lnTo>
                <a:pt x="0" y="5760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324"/>
              </a:lnTo>
              <a:lnTo>
                <a:pt x="1249319" y="1151324"/>
              </a:lnTo>
              <a:lnTo>
                <a:pt x="1249319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798680" y="1152130"/>
          <a:ext cx="1249319" cy="1368148"/>
        </a:xfrm>
        <a:custGeom>
          <a:avLst/>
          <a:gdLst/>
          <a:ahLst/>
          <a:cxnLst/>
          <a:rect l="0" t="0" r="0" b="0"/>
          <a:pathLst>
            <a:path>
              <a:moveTo>
                <a:pt x="1249319" y="0"/>
              </a:moveTo>
              <a:lnTo>
                <a:pt x="1249319" y="1151324"/>
              </a:lnTo>
              <a:lnTo>
                <a:pt x="0" y="1151324"/>
              </a:lnTo>
              <a:lnTo>
                <a:pt x="0" y="136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015504" y="119635"/>
          <a:ext cx="2064990" cy="1032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</a:t>
          </a:r>
        </a:p>
      </dsp:txBody>
      <dsp:txXfrm>
        <a:off x="2015504" y="119635"/>
        <a:ext cx="2064990" cy="1032495"/>
      </dsp:txXfrm>
    </dsp:sp>
    <dsp:sp modelId="{4897FC56-B6F8-4F4D-B0F2-DB961AA0EBBE}">
      <dsp:nvSpPr>
        <dsp:cNvPr id="0" name=""/>
        <dsp:cNvSpPr/>
      </dsp:nvSpPr>
      <dsp:spPr>
        <a:xfrm>
          <a:off x="766185" y="2520279"/>
          <a:ext cx="2064990" cy="2263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766185" y="2520279"/>
        <a:ext cx="2064990" cy="2263456"/>
      </dsp:txXfrm>
    </dsp:sp>
    <dsp:sp modelId="{3FEA2526-F31B-4B10-A353-16D87F5DBC96}">
      <dsp:nvSpPr>
        <dsp:cNvPr id="0" name=""/>
        <dsp:cNvSpPr/>
      </dsp:nvSpPr>
      <dsp:spPr>
        <a:xfrm>
          <a:off x="3264823" y="2520279"/>
          <a:ext cx="2064990" cy="22180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Mantenimiento</a:t>
          </a:r>
        </a:p>
      </dsp:txBody>
      <dsp:txXfrm>
        <a:off x="3264823" y="2520279"/>
        <a:ext cx="2064990" cy="2218078"/>
      </dsp:txXfrm>
    </dsp:sp>
    <dsp:sp modelId="{357849DF-3162-477D-9B70-22787989D04A}">
      <dsp:nvSpPr>
        <dsp:cNvPr id="0" name=""/>
        <dsp:cNvSpPr/>
      </dsp:nvSpPr>
      <dsp:spPr>
        <a:xfrm>
          <a:off x="766185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766185" y="1368149"/>
        <a:ext cx="2064990" cy="720000"/>
      </dsp:txXfrm>
    </dsp:sp>
    <dsp:sp modelId="{356C7A86-57EE-43CC-A05D-FD85822DD71E}">
      <dsp:nvSpPr>
        <dsp:cNvPr id="0" name=""/>
        <dsp:cNvSpPr/>
      </dsp:nvSpPr>
      <dsp:spPr>
        <a:xfrm>
          <a:off x="3264823" y="1368149"/>
          <a:ext cx="206499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y Mantenimiento</a:t>
          </a:r>
        </a:p>
      </dsp:txBody>
      <dsp:txXfrm>
        <a:off x="3264823" y="1368149"/>
        <a:ext cx="2064990" cy="7200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69446" y="995763"/>
          <a:ext cx="388266" cy="379463"/>
        </a:xfrm>
        <a:custGeom>
          <a:avLst/>
          <a:gdLst/>
          <a:ahLst/>
          <a:cxnLst/>
          <a:rect l="0" t="0" r="0" b="0"/>
          <a:pathLst>
            <a:path>
              <a:moveTo>
                <a:pt x="388266" y="0"/>
              </a:moveTo>
              <a:lnTo>
                <a:pt x="388266" y="379463"/>
              </a:lnTo>
              <a:lnTo>
                <a:pt x="0" y="37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712" y="995763"/>
          <a:ext cx="202378" cy="505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1033"/>
              </a:lnTo>
              <a:lnTo>
                <a:pt x="202378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3914" y="995763"/>
          <a:ext cx="163797" cy="505103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5051033"/>
              </a:lnTo>
              <a:lnTo>
                <a:pt x="0" y="5051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712" y="995763"/>
          <a:ext cx="202378" cy="461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407"/>
              </a:lnTo>
              <a:lnTo>
                <a:pt x="202378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3914" y="995763"/>
          <a:ext cx="163797" cy="461240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612407"/>
              </a:lnTo>
              <a:lnTo>
                <a:pt x="0" y="461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712" y="995763"/>
          <a:ext cx="202378" cy="41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777"/>
              </a:lnTo>
              <a:lnTo>
                <a:pt x="202378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3914" y="995763"/>
          <a:ext cx="163797" cy="4173777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4173777"/>
              </a:lnTo>
              <a:lnTo>
                <a:pt x="0" y="41737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712" y="995763"/>
          <a:ext cx="202378" cy="373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150"/>
              </a:lnTo>
              <a:lnTo>
                <a:pt x="202378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3914" y="995763"/>
          <a:ext cx="163797" cy="3735150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735150"/>
              </a:lnTo>
              <a:lnTo>
                <a:pt x="0" y="37351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712" y="995763"/>
          <a:ext cx="202378" cy="328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732"/>
              </a:lnTo>
              <a:lnTo>
                <a:pt x="202378" y="3289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3914" y="995763"/>
          <a:ext cx="163797" cy="32852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3285291"/>
              </a:lnTo>
              <a:lnTo>
                <a:pt x="0" y="3285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712" y="995763"/>
          <a:ext cx="202378" cy="283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373"/>
              </a:lnTo>
              <a:lnTo>
                <a:pt x="202378" y="2831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3777" y="995763"/>
          <a:ext cx="173935" cy="2831288"/>
        </a:xfrm>
        <a:custGeom>
          <a:avLst/>
          <a:gdLst/>
          <a:ahLst/>
          <a:cxnLst/>
          <a:rect l="0" t="0" r="0" b="0"/>
          <a:pathLst>
            <a:path>
              <a:moveTo>
                <a:pt x="173935" y="0"/>
              </a:moveTo>
              <a:lnTo>
                <a:pt x="173935" y="2831288"/>
              </a:lnTo>
              <a:lnTo>
                <a:pt x="0" y="28312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712" y="995763"/>
          <a:ext cx="202053" cy="236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37"/>
              </a:lnTo>
              <a:lnTo>
                <a:pt x="202053" y="23689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3914" y="995763"/>
          <a:ext cx="163797" cy="2364458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2364458"/>
              </a:lnTo>
              <a:lnTo>
                <a:pt x="0" y="23644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712" y="995763"/>
          <a:ext cx="202378" cy="19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537"/>
              </a:lnTo>
              <a:lnTo>
                <a:pt x="202378" y="19075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3914" y="995763"/>
          <a:ext cx="163797" cy="1903003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903003"/>
              </a:lnTo>
              <a:lnTo>
                <a:pt x="0" y="1903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712" y="995763"/>
          <a:ext cx="202053" cy="142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7360"/>
              </a:lnTo>
              <a:lnTo>
                <a:pt x="202053" y="14273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3914" y="995763"/>
          <a:ext cx="163797" cy="1427744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1427744"/>
              </a:lnTo>
              <a:lnTo>
                <a:pt x="0" y="14277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712" y="995763"/>
          <a:ext cx="202378" cy="9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77"/>
              </a:lnTo>
              <a:lnTo>
                <a:pt x="202378" y="9571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3914" y="995763"/>
          <a:ext cx="163797" cy="955591"/>
        </a:xfrm>
        <a:custGeom>
          <a:avLst/>
          <a:gdLst/>
          <a:ahLst/>
          <a:cxnLst/>
          <a:rect l="0" t="0" r="0" b="0"/>
          <a:pathLst>
            <a:path>
              <a:moveTo>
                <a:pt x="163797" y="0"/>
              </a:moveTo>
              <a:lnTo>
                <a:pt x="163797" y="955591"/>
              </a:lnTo>
              <a:lnTo>
                <a:pt x="0" y="955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30152" y="434126"/>
          <a:ext cx="2855120" cy="561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2630152" y="434126"/>
        <a:ext cx="2855120" cy="561636"/>
      </dsp:txXfrm>
    </dsp:sp>
    <dsp:sp modelId="{ED3F0F30-170A-4527-B751-6D3217DB41D6}">
      <dsp:nvSpPr>
        <dsp:cNvPr id="0" name=""/>
        <dsp:cNvSpPr/>
      </dsp:nvSpPr>
      <dsp:spPr>
        <a:xfrm>
          <a:off x="970058" y="17727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70058" y="1772708"/>
        <a:ext cx="2923855" cy="357292"/>
      </dsp:txXfrm>
    </dsp:sp>
    <dsp:sp modelId="{51B0DEFD-F156-4EE6-AB51-1AF51E710FCE}">
      <dsp:nvSpPr>
        <dsp:cNvPr id="0" name=""/>
        <dsp:cNvSpPr/>
      </dsp:nvSpPr>
      <dsp:spPr>
        <a:xfrm>
          <a:off x="4260090" y="17742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60090" y="1774294"/>
        <a:ext cx="2923855" cy="357292"/>
      </dsp:txXfrm>
    </dsp:sp>
    <dsp:sp modelId="{7A26762C-04F5-45DB-A1A6-855D247A1108}">
      <dsp:nvSpPr>
        <dsp:cNvPr id="0" name=""/>
        <dsp:cNvSpPr/>
      </dsp:nvSpPr>
      <dsp:spPr>
        <a:xfrm>
          <a:off x="970058" y="2244861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70058" y="2244861"/>
        <a:ext cx="2923855" cy="357292"/>
      </dsp:txXfrm>
    </dsp:sp>
    <dsp:sp modelId="{F66F70D3-E882-40FB-90B4-264E4146948D}">
      <dsp:nvSpPr>
        <dsp:cNvPr id="0" name=""/>
        <dsp:cNvSpPr/>
      </dsp:nvSpPr>
      <dsp:spPr>
        <a:xfrm>
          <a:off x="4259765" y="224447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9765" y="2244477"/>
        <a:ext cx="2923855" cy="357292"/>
      </dsp:txXfrm>
    </dsp:sp>
    <dsp:sp modelId="{F1C747A7-3B21-4FC6-8159-4A5C664380DC}">
      <dsp:nvSpPr>
        <dsp:cNvPr id="0" name=""/>
        <dsp:cNvSpPr/>
      </dsp:nvSpPr>
      <dsp:spPr>
        <a:xfrm>
          <a:off x="970058" y="272012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70058" y="2720120"/>
        <a:ext cx="2923855" cy="357292"/>
      </dsp:txXfrm>
    </dsp:sp>
    <dsp:sp modelId="{9AA513E2-918C-4FC9-A2C9-26DBB69406B1}">
      <dsp:nvSpPr>
        <dsp:cNvPr id="0" name=""/>
        <dsp:cNvSpPr/>
      </dsp:nvSpPr>
      <dsp:spPr>
        <a:xfrm>
          <a:off x="4260090" y="27246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60090" y="2724654"/>
        <a:ext cx="2923855" cy="357292"/>
      </dsp:txXfrm>
    </dsp:sp>
    <dsp:sp modelId="{7ADA4633-49A5-4637-AD87-527CD894DE20}">
      <dsp:nvSpPr>
        <dsp:cNvPr id="0" name=""/>
        <dsp:cNvSpPr/>
      </dsp:nvSpPr>
      <dsp:spPr>
        <a:xfrm>
          <a:off x="970058" y="318157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70058" y="3181575"/>
        <a:ext cx="2923855" cy="357292"/>
      </dsp:txXfrm>
    </dsp:sp>
    <dsp:sp modelId="{404F1042-BEA3-48B2-8ACC-C266DBBF7BE6}">
      <dsp:nvSpPr>
        <dsp:cNvPr id="0" name=""/>
        <dsp:cNvSpPr/>
      </dsp:nvSpPr>
      <dsp:spPr>
        <a:xfrm>
          <a:off x="4259765" y="318605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9765" y="3186054"/>
        <a:ext cx="2923855" cy="357292"/>
      </dsp:txXfrm>
    </dsp:sp>
    <dsp:sp modelId="{0F20FF93-99BB-4FCA-B04A-7E48395EE134}">
      <dsp:nvSpPr>
        <dsp:cNvPr id="0" name=""/>
        <dsp:cNvSpPr/>
      </dsp:nvSpPr>
      <dsp:spPr>
        <a:xfrm>
          <a:off x="959921" y="3648405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59921" y="3648405"/>
        <a:ext cx="2923855" cy="357292"/>
      </dsp:txXfrm>
    </dsp:sp>
    <dsp:sp modelId="{D99EAE9B-D051-4F71-964D-A78ABDDBF598}">
      <dsp:nvSpPr>
        <dsp:cNvPr id="0" name=""/>
        <dsp:cNvSpPr/>
      </dsp:nvSpPr>
      <dsp:spPr>
        <a:xfrm>
          <a:off x="4260090" y="364849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60090" y="3648490"/>
        <a:ext cx="2923855" cy="357292"/>
      </dsp:txXfrm>
    </dsp:sp>
    <dsp:sp modelId="{E7F5DC0E-ECA0-4B7A-AC99-C3799BD629D8}">
      <dsp:nvSpPr>
        <dsp:cNvPr id="0" name=""/>
        <dsp:cNvSpPr/>
      </dsp:nvSpPr>
      <dsp:spPr>
        <a:xfrm>
          <a:off x="970058" y="4102408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70058" y="4102408"/>
        <a:ext cx="2923855" cy="357292"/>
      </dsp:txXfrm>
    </dsp:sp>
    <dsp:sp modelId="{680F19FF-99FF-4514-80AE-E8A5B33DD9F6}">
      <dsp:nvSpPr>
        <dsp:cNvPr id="0" name=""/>
        <dsp:cNvSpPr/>
      </dsp:nvSpPr>
      <dsp:spPr>
        <a:xfrm>
          <a:off x="4260090" y="4106849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60090" y="4106849"/>
        <a:ext cx="2923855" cy="357292"/>
      </dsp:txXfrm>
    </dsp:sp>
    <dsp:sp modelId="{490E0795-38BB-453A-9315-7AE031670888}">
      <dsp:nvSpPr>
        <dsp:cNvPr id="0" name=""/>
        <dsp:cNvSpPr/>
      </dsp:nvSpPr>
      <dsp:spPr>
        <a:xfrm>
          <a:off x="970058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70058" y="4552267"/>
        <a:ext cx="2923855" cy="357292"/>
      </dsp:txXfrm>
    </dsp:sp>
    <dsp:sp modelId="{872F8334-3743-4654-BB48-2770B89C85D9}">
      <dsp:nvSpPr>
        <dsp:cNvPr id="0" name=""/>
        <dsp:cNvSpPr/>
      </dsp:nvSpPr>
      <dsp:spPr>
        <a:xfrm>
          <a:off x="4260090" y="4552267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60090" y="4552267"/>
        <a:ext cx="2923855" cy="357292"/>
      </dsp:txXfrm>
    </dsp:sp>
    <dsp:sp modelId="{FAD833AA-338C-4D2F-83E9-6B0B632F2250}">
      <dsp:nvSpPr>
        <dsp:cNvPr id="0" name=""/>
        <dsp:cNvSpPr/>
      </dsp:nvSpPr>
      <dsp:spPr>
        <a:xfrm>
          <a:off x="970058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70058" y="4990894"/>
        <a:ext cx="2923855" cy="357292"/>
      </dsp:txXfrm>
    </dsp:sp>
    <dsp:sp modelId="{B0736C1B-FB90-4792-B663-872D15877DAF}">
      <dsp:nvSpPr>
        <dsp:cNvPr id="0" name=""/>
        <dsp:cNvSpPr/>
      </dsp:nvSpPr>
      <dsp:spPr>
        <a:xfrm>
          <a:off x="4260090" y="499089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60090" y="4990894"/>
        <a:ext cx="2923855" cy="357292"/>
      </dsp:txXfrm>
    </dsp:sp>
    <dsp:sp modelId="{F94EB1C5-681C-4624-9D7E-7FC1B3C4894D}">
      <dsp:nvSpPr>
        <dsp:cNvPr id="0" name=""/>
        <dsp:cNvSpPr/>
      </dsp:nvSpPr>
      <dsp:spPr>
        <a:xfrm>
          <a:off x="970058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70058" y="5429524"/>
        <a:ext cx="2923855" cy="357292"/>
      </dsp:txXfrm>
    </dsp:sp>
    <dsp:sp modelId="{08454D4C-0AFF-4855-866C-5CCEA5BA22D2}">
      <dsp:nvSpPr>
        <dsp:cNvPr id="0" name=""/>
        <dsp:cNvSpPr/>
      </dsp:nvSpPr>
      <dsp:spPr>
        <a:xfrm>
          <a:off x="4260090" y="5429524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60090" y="5429524"/>
        <a:ext cx="2923855" cy="357292"/>
      </dsp:txXfrm>
    </dsp:sp>
    <dsp:sp modelId="{DC9CF347-9AC1-4D19-B15D-DAE7059D536C}">
      <dsp:nvSpPr>
        <dsp:cNvPr id="0" name=""/>
        <dsp:cNvSpPr/>
      </dsp:nvSpPr>
      <dsp:spPr>
        <a:xfrm>
          <a:off x="970058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70058" y="5868150"/>
        <a:ext cx="2923855" cy="357292"/>
      </dsp:txXfrm>
    </dsp:sp>
    <dsp:sp modelId="{52EB7180-6FC3-43FE-8820-09204C0DBBE5}">
      <dsp:nvSpPr>
        <dsp:cNvPr id="0" name=""/>
        <dsp:cNvSpPr/>
      </dsp:nvSpPr>
      <dsp:spPr>
        <a:xfrm>
          <a:off x="4260090" y="5868150"/>
          <a:ext cx="2923855" cy="3572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60090" y="5868150"/>
        <a:ext cx="2923855" cy="357292"/>
      </dsp:txXfrm>
    </dsp:sp>
    <dsp:sp modelId="{9F862B86-439A-4AB3-9FF6-FE0099689528}">
      <dsp:nvSpPr>
        <dsp:cNvPr id="0" name=""/>
        <dsp:cNvSpPr/>
      </dsp:nvSpPr>
      <dsp:spPr>
        <a:xfrm>
          <a:off x="2346782" y="1148304"/>
          <a:ext cx="1322663" cy="453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2346782" y="1148304"/>
        <a:ext cx="1322663" cy="45384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909896" y="1426976"/>
          <a:ext cx="138103" cy="605023"/>
        </a:xfrm>
        <a:custGeom>
          <a:avLst/>
          <a:gdLst/>
          <a:ahLst/>
          <a:cxnLst/>
          <a:rect l="0" t="0" r="0" b="0"/>
          <a:pathLst>
            <a:path>
              <a:moveTo>
                <a:pt x="138103" y="0"/>
              </a:moveTo>
              <a:lnTo>
                <a:pt x="138103" y="605023"/>
              </a:lnTo>
              <a:lnTo>
                <a:pt x="0" y="6050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2387212" y="1071943"/>
              </a:lnTo>
              <a:lnTo>
                <a:pt x="2387212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943"/>
              </a:lnTo>
              <a:lnTo>
                <a:pt x="795737" y="1071943"/>
              </a:lnTo>
              <a:lnTo>
                <a:pt x="795737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426976"/>
          <a:ext cx="795737" cy="1210047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426976"/>
          <a:ext cx="2387212" cy="1210047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071943"/>
              </a:lnTo>
              <a:lnTo>
                <a:pt x="0" y="1071943"/>
              </a:lnTo>
              <a:lnTo>
                <a:pt x="0" y="1210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390365" y="76934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2390365" y="769342"/>
        <a:ext cx="1315268" cy="657634"/>
      </dsp:txXfrm>
    </dsp:sp>
    <dsp:sp modelId="{519C075C-8B8A-457C-9097-461A62F82A44}">
      <dsp:nvSpPr>
        <dsp:cNvPr id="0" name=""/>
        <dsp:cNvSpPr/>
      </dsp:nvSpPr>
      <dsp:spPr>
        <a:xfrm>
          <a:off x="315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</dsp:txBody>
      <dsp:txXfrm>
        <a:off x="3153" y="2637023"/>
        <a:ext cx="1315268" cy="657634"/>
      </dsp:txXfrm>
    </dsp:sp>
    <dsp:sp modelId="{7488CD22-623A-44D8-BB5F-E4D6CC8D37E8}">
      <dsp:nvSpPr>
        <dsp:cNvPr id="0" name=""/>
        <dsp:cNvSpPr/>
      </dsp:nvSpPr>
      <dsp:spPr>
        <a:xfrm>
          <a:off x="159462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1594628" y="2637023"/>
        <a:ext cx="1315268" cy="657634"/>
      </dsp:txXfrm>
    </dsp:sp>
    <dsp:sp modelId="{68BF0849-669B-4ACF-89F5-2D539CEDEC27}">
      <dsp:nvSpPr>
        <dsp:cNvPr id="0" name=""/>
        <dsp:cNvSpPr/>
      </dsp:nvSpPr>
      <dsp:spPr>
        <a:xfrm>
          <a:off x="3186103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</dsp:txBody>
      <dsp:txXfrm>
        <a:off x="3186103" y="2637023"/>
        <a:ext cx="1315268" cy="657634"/>
      </dsp:txXfrm>
    </dsp:sp>
    <dsp:sp modelId="{CCD946E0-6F24-4BBC-ACAB-9318657A321C}">
      <dsp:nvSpPr>
        <dsp:cNvPr id="0" name=""/>
        <dsp:cNvSpPr/>
      </dsp:nvSpPr>
      <dsp:spPr>
        <a:xfrm>
          <a:off x="4777578" y="2637023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</a:p>
      </dsp:txBody>
      <dsp:txXfrm>
        <a:off x="4777578" y="2637023"/>
        <a:ext cx="1315268" cy="657634"/>
      </dsp:txXfrm>
    </dsp:sp>
    <dsp:sp modelId="{8B3ACF25-AA08-46EB-B11E-DBBC5DAF0912}">
      <dsp:nvSpPr>
        <dsp:cNvPr id="0" name=""/>
        <dsp:cNvSpPr/>
      </dsp:nvSpPr>
      <dsp:spPr>
        <a:xfrm>
          <a:off x="1594628" y="1703182"/>
          <a:ext cx="1315268" cy="657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594628" y="1703182"/>
        <a:ext cx="1315268" cy="65763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401472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76"/>
              </a:lnTo>
              <a:lnTo>
                <a:pt x="1198918" y="208076"/>
              </a:lnTo>
              <a:lnTo>
                <a:pt x="1198918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202553" y="992161"/>
          <a:ext cx="1198918" cy="416153"/>
        </a:xfrm>
        <a:custGeom>
          <a:avLst/>
          <a:gdLst/>
          <a:ahLst/>
          <a:cxnLst/>
          <a:rect l="0" t="0" r="0" b="0"/>
          <a:pathLst>
            <a:path>
              <a:moveTo>
                <a:pt x="1198918" y="0"/>
              </a:moveTo>
              <a:lnTo>
                <a:pt x="1198918" y="208076"/>
              </a:lnTo>
              <a:lnTo>
                <a:pt x="0" y="208076"/>
              </a:lnTo>
              <a:lnTo>
                <a:pt x="0" y="416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0630" y="1319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410630" y="1319"/>
        <a:ext cx="1981683" cy="990841"/>
      </dsp:txXfrm>
    </dsp:sp>
    <dsp:sp modelId="{A4355BDB-2C53-4247-BB9E-B81BCB301B8E}">
      <dsp:nvSpPr>
        <dsp:cNvPr id="0" name=""/>
        <dsp:cNvSpPr/>
      </dsp:nvSpPr>
      <dsp:spPr>
        <a:xfrm>
          <a:off x="211711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11711" y="1408314"/>
        <a:ext cx="1981683" cy="990841"/>
      </dsp:txXfrm>
    </dsp:sp>
    <dsp:sp modelId="{A6C51691-4FCF-47B5-98BE-9D7A7A5590AD}">
      <dsp:nvSpPr>
        <dsp:cNvPr id="0" name=""/>
        <dsp:cNvSpPr/>
      </dsp:nvSpPr>
      <dsp:spPr>
        <a:xfrm>
          <a:off x="2609549" y="1408314"/>
          <a:ext cx="1981683" cy="99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A</a:t>
          </a:r>
        </a:p>
      </dsp:txBody>
      <dsp:txXfrm>
        <a:off x="2609549" y="1408314"/>
        <a:ext cx="1981683" cy="99084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Deportivo(a)</a:t>
          </a:r>
        </a:p>
      </dsp:txBody>
      <dsp:txXfrm>
        <a:off x="2156891" y="321071"/>
        <a:ext cx="1782216" cy="891108"/>
      </dsp:txXfrm>
    </dsp:sp>
    <dsp:sp modelId="{10A65F02-9AB4-4846-B387-DE911D98581A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</a:p>
      </dsp:txBody>
      <dsp:txXfrm>
        <a:off x="409" y="2851819"/>
        <a:ext cx="1782216" cy="891108"/>
      </dsp:txXfrm>
    </dsp:sp>
    <dsp:sp modelId="{08CD3FED-6585-4B0B-9DF6-B123BD23D011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</a:p>
      </dsp:txBody>
      <dsp:txXfrm>
        <a:off x="2156891" y="2851819"/>
        <a:ext cx="1782216" cy="891108"/>
      </dsp:txXfrm>
    </dsp:sp>
    <dsp:sp modelId="{C9082A56-6250-40D2-8D8A-7126CA1AC704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</a:p>
      </dsp:txBody>
      <dsp:txXfrm>
        <a:off x="4313373" y="2851819"/>
        <a:ext cx="1782216" cy="891108"/>
      </dsp:txXfrm>
    </dsp:sp>
    <dsp:sp modelId="{BB4A5560-FC0B-4ECA-8C6C-59A077D4E23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/ O</a:t>
          </a:r>
        </a:p>
      </dsp:txBody>
      <dsp:txXfrm>
        <a:off x="1078650" y="1586445"/>
        <a:ext cx="1782216" cy="8911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2879925" y="2138616"/>
        <a:ext cx="1188954" cy="720000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318559" y="2138616"/>
        <a:ext cx="1188954" cy="720000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879925" y="1294459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84677" y="1662064"/>
          <a:ext cx="156061" cy="683698"/>
        </a:xfrm>
        <a:custGeom>
          <a:avLst/>
          <a:gdLst/>
          <a:ahLst/>
          <a:cxnLst/>
          <a:rect l="0" t="0" r="0" b="0"/>
          <a:pathLst>
            <a:path>
              <a:moveTo>
                <a:pt x="156061" y="0"/>
              </a:moveTo>
              <a:lnTo>
                <a:pt x="156061" y="683698"/>
              </a:lnTo>
              <a:lnTo>
                <a:pt x="0" y="68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3596846" y="1211334"/>
              </a:lnTo>
              <a:lnTo>
                <a:pt x="3596846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334"/>
              </a:lnTo>
              <a:lnTo>
                <a:pt x="1798423" y="1211334"/>
              </a:lnTo>
              <a:lnTo>
                <a:pt x="1798423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662064"/>
          <a:ext cx="91440" cy="1367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542315" y="1662064"/>
          <a:ext cx="1798423" cy="1367396"/>
        </a:xfrm>
        <a:custGeom>
          <a:avLst/>
          <a:gdLst/>
          <a:ahLst/>
          <a:cxnLst/>
          <a:rect l="0" t="0" r="0" b="0"/>
          <a:pathLst>
            <a:path>
              <a:moveTo>
                <a:pt x="1798423" y="0"/>
              </a:moveTo>
              <a:lnTo>
                <a:pt x="1798423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743892" y="1662064"/>
          <a:ext cx="3596846" cy="1367396"/>
        </a:xfrm>
        <a:custGeom>
          <a:avLst/>
          <a:gdLst/>
          <a:ahLst/>
          <a:cxnLst/>
          <a:rect l="0" t="0" r="0" b="0"/>
          <a:pathLst>
            <a:path>
              <a:moveTo>
                <a:pt x="3596846" y="0"/>
              </a:moveTo>
              <a:lnTo>
                <a:pt x="3596846" y="1211334"/>
              </a:lnTo>
              <a:lnTo>
                <a:pt x="0" y="1211334"/>
              </a:lnTo>
              <a:lnTo>
                <a:pt x="0" y="13673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597588" y="918914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597588" y="918914"/>
        <a:ext cx="1486300" cy="743150"/>
      </dsp:txXfrm>
    </dsp:sp>
    <dsp:sp modelId="{EAFE15F1-740D-499D-A9EB-2AF12AEC4E64}">
      <dsp:nvSpPr>
        <dsp:cNvPr id="0" name=""/>
        <dsp:cNvSpPr/>
      </dsp:nvSpPr>
      <dsp:spPr>
        <a:xfrm>
          <a:off x="741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741" y="3029461"/>
        <a:ext cx="1486300" cy="743150"/>
      </dsp:txXfrm>
    </dsp:sp>
    <dsp:sp modelId="{F439CFAB-A6C0-41A2-B8D8-271470E343FB}">
      <dsp:nvSpPr>
        <dsp:cNvPr id="0" name=""/>
        <dsp:cNvSpPr/>
      </dsp:nvSpPr>
      <dsp:spPr>
        <a:xfrm>
          <a:off x="179916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799165" y="3029461"/>
        <a:ext cx="1486300" cy="743150"/>
      </dsp:txXfrm>
    </dsp:sp>
    <dsp:sp modelId="{5B7CB75E-0C79-42B5-AD66-B0462BAB356C}">
      <dsp:nvSpPr>
        <dsp:cNvPr id="0" name=""/>
        <dsp:cNvSpPr/>
      </dsp:nvSpPr>
      <dsp:spPr>
        <a:xfrm>
          <a:off x="3597588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3597588" y="3029461"/>
        <a:ext cx="1486300" cy="743150"/>
      </dsp:txXfrm>
    </dsp:sp>
    <dsp:sp modelId="{BCE779C9-E6DC-4BB5-916B-42DEF69034F0}">
      <dsp:nvSpPr>
        <dsp:cNvPr id="0" name=""/>
        <dsp:cNvSpPr/>
      </dsp:nvSpPr>
      <dsp:spPr>
        <a:xfrm>
          <a:off x="5396012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396012" y="3029461"/>
        <a:ext cx="1486300" cy="743150"/>
      </dsp:txXfrm>
    </dsp:sp>
    <dsp:sp modelId="{2D30FC6A-F12B-411D-89CD-8F0CA156B0DD}">
      <dsp:nvSpPr>
        <dsp:cNvPr id="0" name=""/>
        <dsp:cNvSpPr/>
      </dsp:nvSpPr>
      <dsp:spPr>
        <a:xfrm>
          <a:off x="7194435" y="3029461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</a:p>
      </dsp:txBody>
      <dsp:txXfrm>
        <a:off x="7194435" y="3029461"/>
        <a:ext cx="1486300" cy="743150"/>
      </dsp:txXfrm>
    </dsp:sp>
    <dsp:sp modelId="{1FD2D8CC-BA3B-434D-88BB-D6A960BA3113}">
      <dsp:nvSpPr>
        <dsp:cNvPr id="0" name=""/>
        <dsp:cNvSpPr/>
      </dsp:nvSpPr>
      <dsp:spPr>
        <a:xfrm>
          <a:off x="2698377" y="1974187"/>
          <a:ext cx="1486300" cy="743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2698377" y="1974187"/>
        <a:ext cx="1486300" cy="743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315927"/>
          <a:ext cx="313799" cy="620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661"/>
              </a:lnTo>
              <a:lnTo>
                <a:pt x="313799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753228" y="1315927"/>
          <a:ext cx="222763" cy="620661"/>
        </a:xfrm>
        <a:custGeom>
          <a:avLst/>
          <a:gdLst/>
          <a:ahLst/>
          <a:cxnLst/>
          <a:rect l="0" t="0" r="0" b="0"/>
          <a:pathLst>
            <a:path>
              <a:moveTo>
                <a:pt x="222763" y="0"/>
              </a:moveTo>
              <a:lnTo>
                <a:pt x="222763" y="620661"/>
              </a:lnTo>
              <a:lnTo>
                <a:pt x="0" y="620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18"/>
              </a:lnTo>
              <a:lnTo>
                <a:pt x="1283541" y="290918"/>
              </a:lnTo>
              <a:lnTo>
                <a:pt x="1283541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92450" y="3483267"/>
          <a:ext cx="1283541" cy="513681"/>
        </a:xfrm>
        <a:custGeom>
          <a:avLst/>
          <a:gdLst/>
          <a:ahLst/>
          <a:cxnLst/>
          <a:rect l="0" t="0" r="0" b="0"/>
          <a:pathLst>
            <a:path>
              <a:moveTo>
                <a:pt x="1283541" y="0"/>
              </a:moveTo>
              <a:lnTo>
                <a:pt x="1283541" y="290918"/>
              </a:lnTo>
              <a:lnTo>
                <a:pt x="0" y="290918"/>
              </a:lnTo>
              <a:lnTo>
                <a:pt x="0" y="513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315927"/>
          <a:ext cx="91440" cy="1319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0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15213" y="255149"/>
          <a:ext cx="2121556" cy="10607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15213" y="255149"/>
        <a:ext cx="2121556" cy="1060778"/>
      </dsp:txXfrm>
    </dsp:sp>
    <dsp:sp modelId="{086950E9-743A-4495-98E4-541B4F97974D}">
      <dsp:nvSpPr>
        <dsp:cNvPr id="0" name=""/>
        <dsp:cNvSpPr/>
      </dsp:nvSpPr>
      <dsp:spPr>
        <a:xfrm>
          <a:off x="1915213" y="2634931"/>
          <a:ext cx="2121556" cy="84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</a:p>
      </dsp:txBody>
      <dsp:txXfrm>
        <a:off x="1915213" y="2634931"/>
        <a:ext cx="2121556" cy="848336"/>
      </dsp:txXfrm>
    </dsp:sp>
    <dsp:sp modelId="{1188F178-7FDF-4815-BB89-8365F58972F8}">
      <dsp:nvSpPr>
        <dsp:cNvPr id="0" name=""/>
        <dsp:cNvSpPr/>
      </dsp:nvSpPr>
      <dsp:spPr>
        <a:xfrm>
          <a:off x="631671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631671" y="3996949"/>
        <a:ext cx="2121556" cy="877592"/>
      </dsp:txXfrm>
    </dsp:sp>
    <dsp:sp modelId="{B6B9E623-1CDB-4588-B45C-F85CB3BA8F77}">
      <dsp:nvSpPr>
        <dsp:cNvPr id="0" name=""/>
        <dsp:cNvSpPr/>
      </dsp:nvSpPr>
      <dsp:spPr>
        <a:xfrm>
          <a:off x="3198755" y="3996949"/>
          <a:ext cx="2121556" cy="877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3198755" y="3996949"/>
        <a:ext cx="2121556" cy="877592"/>
      </dsp:txXfrm>
    </dsp:sp>
    <dsp:sp modelId="{63F093BD-CAAF-40A7-B590-54C5948C490E}">
      <dsp:nvSpPr>
        <dsp:cNvPr id="0" name=""/>
        <dsp:cNvSpPr/>
      </dsp:nvSpPr>
      <dsp:spPr>
        <a:xfrm>
          <a:off x="813743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813743" y="1548694"/>
        <a:ext cx="1939484" cy="775789"/>
      </dsp:txXfrm>
    </dsp:sp>
    <dsp:sp modelId="{343812E9-0047-40DA-9DFF-0E300689337E}">
      <dsp:nvSpPr>
        <dsp:cNvPr id="0" name=""/>
        <dsp:cNvSpPr/>
      </dsp:nvSpPr>
      <dsp:spPr>
        <a:xfrm>
          <a:off x="3289791" y="1548694"/>
          <a:ext cx="1939484" cy="775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</a:p>
      </dsp:txBody>
      <dsp:txXfrm>
        <a:off x="3289791" y="1548694"/>
        <a:ext cx="1939484" cy="77578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96"/>
              </a:lnTo>
              <a:lnTo>
                <a:pt x="150628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173810" y="1496143"/>
          <a:ext cx="150628" cy="659896"/>
        </a:xfrm>
        <a:custGeom>
          <a:avLst/>
          <a:gdLst/>
          <a:ahLst/>
          <a:cxnLst/>
          <a:rect l="0" t="0" r="0" b="0"/>
          <a:pathLst>
            <a:path>
              <a:moveTo>
                <a:pt x="150628" y="0"/>
              </a:moveTo>
              <a:lnTo>
                <a:pt x="150628" y="659896"/>
              </a:lnTo>
              <a:lnTo>
                <a:pt x="0" y="6598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2603721" y="1169164"/>
              </a:lnTo>
              <a:lnTo>
                <a:pt x="2603721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324439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164"/>
              </a:lnTo>
              <a:lnTo>
                <a:pt x="867907" y="1169164"/>
              </a:lnTo>
              <a:lnTo>
                <a:pt x="867907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496143"/>
          <a:ext cx="867907" cy="1319792"/>
        </a:xfrm>
        <a:custGeom>
          <a:avLst/>
          <a:gdLst/>
          <a:ahLst/>
          <a:cxnLst/>
          <a:rect l="0" t="0" r="0" b="0"/>
          <a:pathLst>
            <a:path>
              <a:moveTo>
                <a:pt x="867907" y="0"/>
              </a:moveTo>
              <a:lnTo>
                <a:pt x="867907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496143"/>
          <a:ext cx="2603721" cy="1319792"/>
        </a:xfrm>
        <a:custGeom>
          <a:avLst/>
          <a:gdLst/>
          <a:ahLst/>
          <a:cxnLst/>
          <a:rect l="0" t="0" r="0" b="0"/>
          <a:pathLst>
            <a:path>
              <a:moveTo>
                <a:pt x="2603721" y="0"/>
              </a:moveTo>
              <a:lnTo>
                <a:pt x="2603721" y="1169164"/>
              </a:lnTo>
              <a:lnTo>
                <a:pt x="0" y="1169164"/>
              </a:lnTo>
              <a:lnTo>
                <a:pt x="0" y="131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607160" y="778864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2607160" y="778864"/>
        <a:ext cx="1434557" cy="717278"/>
      </dsp:txXfrm>
    </dsp:sp>
    <dsp:sp modelId="{2E6F7FA2-41A7-4747-B3BB-DA46FB9CD60B}">
      <dsp:nvSpPr>
        <dsp:cNvPr id="0" name=""/>
        <dsp:cNvSpPr/>
      </dsp:nvSpPr>
      <dsp:spPr>
        <a:xfrm>
          <a:off x="3439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</a:p>
      </dsp:txBody>
      <dsp:txXfrm>
        <a:off x="3439" y="2815935"/>
        <a:ext cx="1434557" cy="717278"/>
      </dsp:txXfrm>
    </dsp:sp>
    <dsp:sp modelId="{0DC8F29D-F261-41AA-9A88-9D1575A8D9E3}">
      <dsp:nvSpPr>
        <dsp:cNvPr id="0" name=""/>
        <dsp:cNvSpPr/>
      </dsp:nvSpPr>
      <dsp:spPr>
        <a:xfrm>
          <a:off x="1739253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1739253" y="2815935"/>
        <a:ext cx="1434557" cy="717278"/>
      </dsp:txXfrm>
    </dsp:sp>
    <dsp:sp modelId="{46F385A4-259A-4A6B-A98E-96EE88B74C72}">
      <dsp:nvSpPr>
        <dsp:cNvPr id="0" name=""/>
        <dsp:cNvSpPr/>
      </dsp:nvSpPr>
      <dsp:spPr>
        <a:xfrm>
          <a:off x="3475068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Soldador(a)</a:t>
          </a:r>
        </a:p>
      </dsp:txBody>
      <dsp:txXfrm>
        <a:off x="3475068" y="2815935"/>
        <a:ext cx="1434557" cy="717278"/>
      </dsp:txXfrm>
    </dsp:sp>
    <dsp:sp modelId="{C6910EE0-408A-4450-A2D1-A63EF8D20EEA}">
      <dsp:nvSpPr>
        <dsp:cNvPr id="0" name=""/>
        <dsp:cNvSpPr/>
      </dsp:nvSpPr>
      <dsp:spPr>
        <a:xfrm>
          <a:off x="5210882" y="2815935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</dsp:txBody>
      <dsp:txXfrm>
        <a:off x="5210882" y="2815935"/>
        <a:ext cx="1434557" cy="717278"/>
      </dsp:txXfrm>
    </dsp:sp>
    <dsp:sp modelId="{C0CD15E1-2301-4103-BB93-C0900E8D60FD}">
      <dsp:nvSpPr>
        <dsp:cNvPr id="0" name=""/>
        <dsp:cNvSpPr/>
      </dsp:nvSpPr>
      <dsp:spPr>
        <a:xfrm>
          <a:off x="1739253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E</a:t>
          </a:r>
        </a:p>
      </dsp:txBody>
      <dsp:txXfrm>
        <a:off x="1739253" y="1797400"/>
        <a:ext cx="1434557" cy="717278"/>
      </dsp:txXfrm>
    </dsp:sp>
    <dsp:sp modelId="{C13FFAA3-CA1A-45D1-B32F-9142124C6664}">
      <dsp:nvSpPr>
        <dsp:cNvPr id="0" name=""/>
        <dsp:cNvSpPr/>
      </dsp:nvSpPr>
      <dsp:spPr>
        <a:xfrm>
          <a:off x="3475068" y="1797400"/>
          <a:ext cx="1434557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</dsp:txBody>
      <dsp:txXfrm>
        <a:off x="3475068" y="1797400"/>
        <a:ext cx="1434557" cy="717278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967878" y="321071"/>
          <a:ext cx="2160242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1</a:t>
          </a:r>
        </a:p>
      </dsp:txBody>
      <dsp:txXfrm>
        <a:off x="1967878" y="321071"/>
        <a:ext cx="2160242" cy="891108"/>
      </dsp:txXfrm>
    </dsp:sp>
    <dsp:sp modelId="{466D8C12-7584-4133-9262-1096EA141629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</a:p>
      </dsp:txBody>
      <dsp:txXfrm>
        <a:off x="409" y="2851819"/>
        <a:ext cx="1782216" cy="891108"/>
      </dsp:txXfrm>
    </dsp:sp>
    <dsp:sp modelId="{FC0023AF-D2E5-4C0B-A073-6EBAEDA3FF4C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2156891" y="2851819"/>
        <a:ext cx="1782216" cy="891108"/>
      </dsp:txXfrm>
    </dsp:sp>
    <dsp:sp modelId="{1E8D5867-527B-42C2-B417-60D882ECC09E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</a:p>
      </dsp:txBody>
      <dsp:txXfrm>
        <a:off x="4313373" y="2851819"/>
        <a:ext cx="1782216" cy="891108"/>
      </dsp:txXfrm>
    </dsp:sp>
    <dsp:sp modelId="{9389BE4D-8A49-4416-981D-1745AAED9B1D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</a:t>
          </a:r>
        </a:p>
      </dsp:txBody>
      <dsp:txXfrm>
        <a:off x="1078650" y="1586445"/>
        <a:ext cx="1782216" cy="89110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1</a:t>
          </a:r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863093" y="1344016"/>
        <a:ext cx="1536702" cy="76835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863093" y="1344016"/>
        <a:ext cx="1536702" cy="76835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825864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3002047" y="1059854"/>
          <a:ext cx="91440" cy="1944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991087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1991087" y="3175"/>
        <a:ext cx="2113359" cy="1056679"/>
      </dsp:txXfrm>
    </dsp:sp>
    <dsp:sp modelId="{7537FDA9-B49B-442D-9DE3-BBA9A8C44385}">
      <dsp:nvSpPr>
        <dsp:cNvPr id="0" name=""/>
        <dsp:cNvSpPr/>
      </dsp:nvSpPr>
      <dsp:spPr>
        <a:xfrm>
          <a:off x="199108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991087" y="3004145"/>
        <a:ext cx="2113359" cy="1056679"/>
      </dsp:txXfrm>
    </dsp:sp>
    <dsp:sp modelId="{9343905C-19EC-4254-819E-4EA95F0DF57C}">
      <dsp:nvSpPr>
        <dsp:cNvPr id="0" name=""/>
        <dsp:cNvSpPr/>
      </dsp:nvSpPr>
      <dsp:spPr>
        <a:xfrm>
          <a:off x="712505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712505" y="1503660"/>
        <a:ext cx="2113359" cy="105667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354213"/>
          <a:ext cx="91440" cy="56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239500" y="1426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Deportivo(a)</a:t>
          </a:r>
        </a:p>
      </dsp:txBody>
      <dsp:txXfrm>
        <a:off x="1239500" y="1426"/>
        <a:ext cx="2705574" cy="1352787"/>
      </dsp:txXfrm>
    </dsp:sp>
    <dsp:sp modelId="{5FC0240D-E289-42F4-A8DF-1DDEE67D73CD}">
      <dsp:nvSpPr>
        <dsp:cNvPr id="0" name=""/>
        <dsp:cNvSpPr/>
      </dsp:nvSpPr>
      <dsp:spPr>
        <a:xfrm>
          <a:off x="1239500" y="1922384"/>
          <a:ext cx="2705574" cy="1352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</a:p>
      </dsp:txBody>
      <dsp:txXfrm>
        <a:off x="1239500" y="1922384"/>
        <a:ext cx="2705574" cy="135278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826097" y="1059854"/>
          <a:ext cx="221902" cy="972145"/>
        </a:xfrm>
        <a:custGeom>
          <a:avLst/>
          <a:gdLst/>
          <a:ahLst/>
          <a:cxnLst/>
          <a:rect l="0" t="0" r="0" b="0"/>
          <a:pathLst>
            <a:path>
              <a:moveTo>
                <a:pt x="221902" y="0"/>
              </a:moveTo>
              <a:lnTo>
                <a:pt x="221902" y="972145"/>
              </a:lnTo>
              <a:lnTo>
                <a:pt x="0" y="9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48000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87"/>
              </a:lnTo>
              <a:lnTo>
                <a:pt x="1278582" y="1722387"/>
              </a:lnTo>
              <a:lnTo>
                <a:pt x="1278582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769417" y="1059854"/>
          <a:ext cx="1278582" cy="1944290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1722387"/>
              </a:lnTo>
              <a:lnTo>
                <a:pt x="0" y="1722387"/>
              </a:lnTo>
              <a:lnTo>
                <a:pt x="0" y="19442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Administrativo(a)</a:t>
          </a:r>
        </a:p>
      </dsp:txBody>
      <dsp:txXfrm>
        <a:off x="1991320" y="3175"/>
        <a:ext cx="2113359" cy="1056679"/>
      </dsp:txXfrm>
    </dsp:sp>
    <dsp:sp modelId="{027E0837-CF06-434B-8453-53E974BA80E8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12737" y="3004145"/>
        <a:ext cx="2113359" cy="1056679"/>
      </dsp:txXfrm>
    </dsp:sp>
    <dsp:sp modelId="{4F22EBA1-8B10-4175-9402-BEF5DECABA63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General</a:t>
          </a:r>
        </a:p>
      </dsp:txBody>
      <dsp:txXfrm>
        <a:off x="3269902" y="3004145"/>
        <a:ext cx="2113359" cy="1056679"/>
      </dsp:txXfrm>
    </dsp:sp>
    <dsp:sp modelId="{63464403-3396-417A-B9B2-F4D87917F733}">
      <dsp:nvSpPr>
        <dsp:cNvPr id="0" name=""/>
        <dsp:cNvSpPr/>
      </dsp:nvSpPr>
      <dsp:spPr>
        <a:xfrm>
          <a:off x="712737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</a:t>
          </a:r>
        </a:p>
      </dsp:txBody>
      <dsp:txXfrm>
        <a:off x="712737" y="1503660"/>
        <a:ext cx="2113359" cy="105667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205137"/>
          <a:ext cx="91440" cy="5058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8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1063796" y="682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Deportivas</a:t>
          </a:r>
        </a:p>
      </dsp:txBody>
      <dsp:txXfrm>
        <a:off x="1063796" y="682"/>
        <a:ext cx="2408910" cy="1204455"/>
      </dsp:txXfrm>
    </dsp:sp>
    <dsp:sp modelId="{93BF9B31-32B1-401C-8331-DD294931117D}">
      <dsp:nvSpPr>
        <dsp:cNvPr id="0" name=""/>
        <dsp:cNvSpPr/>
      </dsp:nvSpPr>
      <dsp:spPr>
        <a:xfrm>
          <a:off x="1063796" y="1711008"/>
          <a:ext cx="2408910" cy="1204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O </a:t>
          </a:r>
        </a:p>
      </dsp:txBody>
      <dsp:txXfrm>
        <a:off x="1063796" y="1711008"/>
        <a:ext cx="2408910" cy="120445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643337" y="1807662"/>
        <a:ext cx="2543427" cy="1271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2622465" y="151712"/>
              </a:lnTo>
              <a:lnTo>
                <a:pt x="262246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12"/>
              </a:lnTo>
              <a:lnTo>
                <a:pt x="874155" y="151712"/>
              </a:lnTo>
              <a:lnTo>
                <a:pt x="874155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2116539"/>
          <a:ext cx="874155" cy="303425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2116539"/>
          <a:ext cx="2622465" cy="303425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151712"/>
              </a:lnTo>
              <a:lnTo>
                <a:pt x="0" y="151712"/>
              </a:lnTo>
              <a:lnTo>
                <a:pt x="0" y="303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625929" y="1394096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</a:t>
          </a:r>
        </a:p>
      </dsp:txBody>
      <dsp:txXfrm>
        <a:off x="2625929" y="1394096"/>
        <a:ext cx="1444884" cy="722442"/>
      </dsp:txXfrm>
    </dsp:sp>
    <dsp:sp modelId="{A8990391-8BC5-47C2-AC60-DE385918E6C0}">
      <dsp:nvSpPr>
        <dsp:cNvPr id="0" name=""/>
        <dsp:cNvSpPr/>
      </dsp:nvSpPr>
      <dsp:spPr>
        <a:xfrm>
          <a:off x="346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Promotor(a)</a:t>
          </a:r>
        </a:p>
      </dsp:txBody>
      <dsp:txXfrm>
        <a:off x="3464" y="2419964"/>
        <a:ext cx="1444884" cy="722442"/>
      </dsp:txXfrm>
    </dsp:sp>
    <dsp:sp modelId="{0C383773-3E75-40C1-8F41-944F99267FEE}">
      <dsp:nvSpPr>
        <dsp:cNvPr id="0" name=""/>
        <dsp:cNvSpPr/>
      </dsp:nvSpPr>
      <dsp:spPr>
        <a:xfrm>
          <a:off x="175177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</dsp:txBody>
      <dsp:txXfrm>
        <a:off x="1751774" y="2419964"/>
        <a:ext cx="1444884" cy="722442"/>
      </dsp:txXfrm>
    </dsp:sp>
    <dsp:sp modelId="{01A0B41B-7573-4DE0-B7B2-1833FFE8216D}">
      <dsp:nvSpPr>
        <dsp:cNvPr id="0" name=""/>
        <dsp:cNvSpPr/>
      </dsp:nvSpPr>
      <dsp:spPr>
        <a:xfrm>
          <a:off x="3500084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2</a:t>
          </a:r>
        </a:p>
      </dsp:txBody>
      <dsp:txXfrm>
        <a:off x="3500084" y="2419964"/>
        <a:ext cx="1444884" cy="722442"/>
      </dsp:txXfrm>
    </dsp:sp>
    <dsp:sp modelId="{BA3CFFF1-5937-4474-84EB-077FB0973A74}">
      <dsp:nvSpPr>
        <dsp:cNvPr id="0" name=""/>
        <dsp:cNvSpPr/>
      </dsp:nvSpPr>
      <dsp:spPr>
        <a:xfrm>
          <a:off x="5248395" y="2419964"/>
          <a:ext cx="1444884" cy="722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</a:p>
      </dsp:txBody>
      <dsp:txXfrm>
        <a:off x="5248395" y="2419964"/>
        <a:ext cx="1444884" cy="722442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O</a:t>
          </a:r>
        </a:p>
      </dsp:txBody>
      <dsp:txXfrm>
        <a:off x="1572478" y="1278266"/>
        <a:ext cx="1799702" cy="89985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981516" y="981810"/>
          <a:ext cx="195024" cy="854393"/>
        </a:xfrm>
        <a:custGeom>
          <a:avLst/>
          <a:gdLst/>
          <a:ahLst/>
          <a:cxnLst/>
          <a:rect l="0" t="0" r="0" b="0"/>
          <a:pathLst>
            <a:path>
              <a:moveTo>
                <a:pt x="195024" y="0"/>
              </a:moveTo>
              <a:lnTo>
                <a:pt x="195024" y="854393"/>
              </a:lnTo>
              <a:lnTo>
                <a:pt x="0" y="854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176541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762"/>
              </a:lnTo>
              <a:lnTo>
                <a:pt x="2247426" y="1513762"/>
              </a:lnTo>
              <a:lnTo>
                <a:pt x="2247426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981810"/>
          <a:ext cx="91440" cy="1708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981810"/>
          <a:ext cx="2247426" cy="1708786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1513762"/>
              </a:lnTo>
              <a:lnTo>
                <a:pt x="0" y="1513762"/>
              </a:lnTo>
              <a:lnTo>
                <a:pt x="0" y="1708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47852" y="53121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Cajero(a)</a:t>
          </a:r>
        </a:p>
      </dsp:txBody>
      <dsp:txXfrm>
        <a:off x="2247852" y="53121"/>
        <a:ext cx="1857377" cy="928688"/>
      </dsp:txXfrm>
    </dsp:sp>
    <dsp:sp modelId="{68F90279-E630-440E-8937-16E69DB36ADA}">
      <dsp:nvSpPr>
        <dsp:cNvPr id="0" name=""/>
        <dsp:cNvSpPr/>
      </dsp:nvSpPr>
      <dsp:spPr>
        <a:xfrm>
          <a:off x="426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426" y="2690597"/>
        <a:ext cx="1857377" cy="928688"/>
      </dsp:txXfrm>
    </dsp:sp>
    <dsp:sp modelId="{FD85042B-3A5E-41AD-8A4A-B4AFFF75C61F}">
      <dsp:nvSpPr>
        <dsp:cNvPr id="0" name=""/>
        <dsp:cNvSpPr/>
      </dsp:nvSpPr>
      <dsp:spPr>
        <a:xfrm>
          <a:off x="2247852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Sección</a:t>
          </a:r>
        </a:p>
      </dsp:txBody>
      <dsp:txXfrm>
        <a:off x="2247852" y="2690597"/>
        <a:ext cx="1857377" cy="928688"/>
      </dsp:txXfrm>
    </dsp:sp>
    <dsp:sp modelId="{B007F721-2441-4550-B12D-646D3DE57F71}">
      <dsp:nvSpPr>
        <dsp:cNvPr id="0" name=""/>
        <dsp:cNvSpPr/>
      </dsp:nvSpPr>
      <dsp:spPr>
        <a:xfrm>
          <a:off x="4495279" y="2690597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4495279" y="2690597"/>
        <a:ext cx="1857377" cy="928688"/>
      </dsp:txXfrm>
    </dsp:sp>
    <dsp:sp modelId="{96C211A2-E9F8-42E0-B8C2-16D65DF6A4DB}">
      <dsp:nvSpPr>
        <dsp:cNvPr id="0" name=""/>
        <dsp:cNvSpPr/>
      </dsp:nvSpPr>
      <dsp:spPr>
        <a:xfrm>
          <a:off x="1124139" y="1371859"/>
          <a:ext cx="1857377" cy="928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E</a:t>
          </a:r>
        </a:p>
      </dsp:txBody>
      <dsp:txXfrm>
        <a:off x="1124139" y="1371859"/>
        <a:ext cx="1857377" cy="92868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</dsp:txBody>
      <dsp:txXfrm>
        <a:off x="1863093" y="1820289"/>
        <a:ext cx="1536702" cy="76835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3276363" y="2478967"/>
          <a:ext cx="390859" cy="83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759"/>
              </a:lnTo>
              <a:lnTo>
                <a:pt x="390859" y="8307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869719" y="2478967"/>
          <a:ext cx="406644" cy="830759"/>
        </a:xfrm>
        <a:custGeom>
          <a:avLst/>
          <a:gdLst/>
          <a:ahLst/>
          <a:cxnLst/>
          <a:rect l="0" t="0" r="0" b="0"/>
          <a:pathLst>
            <a:path>
              <a:moveTo>
                <a:pt x="406644" y="0"/>
              </a:moveTo>
              <a:lnTo>
                <a:pt x="406644" y="830759"/>
              </a:lnTo>
              <a:lnTo>
                <a:pt x="0" y="8307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74E00-151E-441B-A5E5-C4B89D953E28}">
      <dsp:nvSpPr>
        <dsp:cNvPr id="0" name=""/>
        <dsp:cNvSpPr/>
      </dsp:nvSpPr>
      <dsp:spPr>
        <a:xfrm>
          <a:off x="3276363" y="2478967"/>
          <a:ext cx="1350760" cy="1841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267"/>
              </a:lnTo>
              <a:lnTo>
                <a:pt x="1350760" y="1575267"/>
              </a:lnTo>
              <a:lnTo>
                <a:pt x="1350760" y="18415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7B5E0-1B93-4E6C-AF48-11E6E792E577}">
      <dsp:nvSpPr>
        <dsp:cNvPr id="0" name=""/>
        <dsp:cNvSpPr/>
      </dsp:nvSpPr>
      <dsp:spPr>
        <a:xfrm>
          <a:off x="1925603" y="2478967"/>
          <a:ext cx="1350760" cy="1841512"/>
        </a:xfrm>
        <a:custGeom>
          <a:avLst/>
          <a:gdLst/>
          <a:ahLst/>
          <a:cxnLst/>
          <a:rect l="0" t="0" r="0" b="0"/>
          <a:pathLst>
            <a:path>
              <a:moveTo>
                <a:pt x="1350760" y="0"/>
              </a:moveTo>
              <a:lnTo>
                <a:pt x="1350760" y="1575267"/>
              </a:lnTo>
              <a:lnTo>
                <a:pt x="0" y="1575267"/>
              </a:lnTo>
              <a:lnTo>
                <a:pt x="0" y="18415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3230643" y="1294736"/>
          <a:ext cx="91440" cy="282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8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80170" y="288028"/>
          <a:ext cx="2992386" cy="1006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1780170" y="288028"/>
        <a:ext cx="2992386" cy="1006708"/>
      </dsp:txXfrm>
    </dsp:sp>
    <dsp:sp modelId="{ECD6F034-0843-4543-A3AE-98E7E38A772F}">
      <dsp:nvSpPr>
        <dsp:cNvPr id="0" name=""/>
        <dsp:cNvSpPr/>
      </dsp:nvSpPr>
      <dsp:spPr>
        <a:xfrm>
          <a:off x="2008532" y="1577628"/>
          <a:ext cx="2535662" cy="901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2008532" y="1577628"/>
        <a:ext cx="2535662" cy="901339"/>
      </dsp:txXfrm>
    </dsp:sp>
    <dsp:sp modelId="{1EBF0D39-EDC9-4FC4-ADBE-3B8EE4449A9F}">
      <dsp:nvSpPr>
        <dsp:cNvPr id="0" name=""/>
        <dsp:cNvSpPr/>
      </dsp:nvSpPr>
      <dsp:spPr>
        <a:xfrm>
          <a:off x="841088" y="4320479"/>
          <a:ext cx="2169031" cy="8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841088" y="4320479"/>
        <a:ext cx="2169031" cy="841801"/>
      </dsp:txXfrm>
    </dsp:sp>
    <dsp:sp modelId="{42214CB6-05E6-49DD-B9AC-8B7FEE9BB4F0}">
      <dsp:nvSpPr>
        <dsp:cNvPr id="0" name=""/>
        <dsp:cNvSpPr/>
      </dsp:nvSpPr>
      <dsp:spPr>
        <a:xfrm>
          <a:off x="3542608" y="4320479"/>
          <a:ext cx="2169031" cy="8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3542608" y="4320479"/>
        <a:ext cx="2169031" cy="841801"/>
      </dsp:txXfrm>
    </dsp:sp>
    <dsp:sp modelId="{89B0C5B1-098B-433A-B975-941F45EBA7D3}">
      <dsp:nvSpPr>
        <dsp:cNvPr id="0" name=""/>
        <dsp:cNvSpPr/>
      </dsp:nvSpPr>
      <dsp:spPr>
        <a:xfrm>
          <a:off x="864086" y="2875037"/>
          <a:ext cx="2005633" cy="869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864086" y="2875037"/>
        <a:ext cx="2005633" cy="869377"/>
      </dsp:txXfrm>
    </dsp:sp>
    <dsp:sp modelId="{78477EE5-B0CD-436E-96B2-5A846FA6A823}">
      <dsp:nvSpPr>
        <dsp:cNvPr id="0" name=""/>
        <dsp:cNvSpPr/>
      </dsp:nvSpPr>
      <dsp:spPr>
        <a:xfrm>
          <a:off x="3667223" y="2875037"/>
          <a:ext cx="2005633" cy="869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3667223" y="2875037"/>
        <a:ext cx="2005633" cy="86937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3048000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5517"/>
              </a:lnTo>
              <a:lnTo>
                <a:pt x="14533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902669" y="694461"/>
          <a:ext cx="145330" cy="4285517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4285517"/>
              </a:lnTo>
              <a:lnTo>
                <a:pt x="0" y="4285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A516D-BE1D-43F6-96FD-D498B6C877DB}">
      <dsp:nvSpPr>
        <dsp:cNvPr id="0" name=""/>
        <dsp:cNvSpPr/>
      </dsp:nvSpPr>
      <dsp:spPr>
        <a:xfrm>
          <a:off x="3048000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1422"/>
              </a:lnTo>
              <a:lnTo>
                <a:pt x="14533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2669" y="694461"/>
          <a:ext cx="145330" cy="3421422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3421422"/>
              </a:lnTo>
              <a:lnTo>
                <a:pt x="0" y="34214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B2769-C811-457D-8257-99856BA5EACB}">
      <dsp:nvSpPr>
        <dsp:cNvPr id="0" name=""/>
        <dsp:cNvSpPr/>
      </dsp:nvSpPr>
      <dsp:spPr>
        <a:xfrm>
          <a:off x="3048000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328"/>
              </a:lnTo>
              <a:lnTo>
                <a:pt x="14533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902669" y="694461"/>
          <a:ext cx="145330" cy="2557328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2557328"/>
              </a:lnTo>
              <a:lnTo>
                <a:pt x="0" y="25573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48000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034"/>
              </a:lnTo>
              <a:lnTo>
                <a:pt x="14533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2902669" y="694461"/>
          <a:ext cx="145330" cy="1565034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1565034"/>
              </a:lnTo>
              <a:lnTo>
                <a:pt x="0" y="1565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48000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86"/>
              </a:lnTo>
              <a:lnTo>
                <a:pt x="14533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2669" y="694461"/>
          <a:ext cx="145330" cy="636686"/>
        </a:xfrm>
        <a:custGeom>
          <a:avLst/>
          <a:gdLst/>
          <a:ahLst/>
          <a:cxnLst/>
          <a:rect l="0" t="0" r="0" b="0"/>
          <a:pathLst>
            <a:path>
              <a:moveTo>
                <a:pt x="145330" y="0"/>
              </a:moveTo>
              <a:lnTo>
                <a:pt x="145330" y="636686"/>
              </a:lnTo>
              <a:lnTo>
                <a:pt x="0" y="6366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2047163" y="2411"/>
          <a:ext cx="2001673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</a:t>
          </a:r>
        </a:p>
      </dsp:txBody>
      <dsp:txXfrm>
        <a:off x="2047163" y="2411"/>
        <a:ext cx="2001673" cy="692050"/>
      </dsp:txXfrm>
    </dsp:sp>
    <dsp:sp modelId="{907B92F7-AFBA-4A50-B054-4F4BE3C5BD64}">
      <dsp:nvSpPr>
        <dsp:cNvPr id="0" name=""/>
        <dsp:cNvSpPr/>
      </dsp:nvSpPr>
      <dsp:spPr>
        <a:xfrm>
          <a:off x="572119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72119" y="985123"/>
        <a:ext cx="2330550" cy="692050"/>
      </dsp:txXfrm>
    </dsp:sp>
    <dsp:sp modelId="{98D0B439-05E9-48E2-8366-542DD34C9435}">
      <dsp:nvSpPr>
        <dsp:cNvPr id="0" name=""/>
        <dsp:cNvSpPr/>
      </dsp:nvSpPr>
      <dsp:spPr>
        <a:xfrm>
          <a:off x="3193330" y="985123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3193330" y="985123"/>
        <a:ext cx="2330550" cy="692050"/>
      </dsp:txXfrm>
    </dsp:sp>
    <dsp:sp modelId="{EB4EB18B-B3B5-44AA-A0D8-255ECC612E56}">
      <dsp:nvSpPr>
        <dsp:cNvPr id="0" name=""/>
        <dsp:cNvSpPr/>
      </dsp:nvSpPr>
      <dsp:spPr>
        <a:xfrm>
          <a:off x="572119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572119" y="1825646"/>
        <a:ext cx="2330550" cy="867700"/>
      </dsp:txXfrm>
    </dsp:sp>
    <dsp:sp modelId="{2CEB68AE-346B-4F99-9443-D3AF8E3F845E}">
      <dsp:nvSpPr>
        <dsp:cNvPr id="0" name=""/>
        <dsp:cNvSpPr/>
      </dsp:nvSpPr>
      <dsp:spPr>
        <a:xfrm>
          <a:off x="3193330" y="1825646"/>
          <a:ext cx="2330550" cy="8677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193330" y="1825646"/>
        <a:ext cx="2330550" cy="867700"/>
      </dsp:txXfrm>
    </dsp:sp>
    <dsp:sp modelId="{724BD599-F0BA-4C9F-8E3A-00C76D7BF2D8}">
      <dsp:nvSpPr>
        <dsp:cNvPr id="0" name=""/>
        <dsp:cNvSpPr/>
      </dsp:nvSpPr>
      <dsp:spPr>
        <a:xfrm>
          <a:off x="572119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572119" y="2905764"/>
        <a:ext cx="2330550" cy="692050"/>
      </dsp:txXfrm>
    </dsp:sp>
    <dsp:sp modelId="{3B927AE2-9977-42B8-805C-7648046F3053}">
      <dsp:nvSpPr>
        <dsp:cNvPr id="0" name=""/>
        <dsp:cNvSpPr/>
      </dsp:nvSpPr>
      <dsp:spPr>
        <a:xfrm>
          <a:off x="3193330" y="290576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3193330" y="2905764"/>
        <a:ext cx="2330550" cy="692050"/>
      </dsp:txXfrm>
    </dsp:sp>
    <dsp:sp modelId="{E88BB908-2DA5-4A10-8A8A-663536CE506E}">
      <dsp:nvSpPr>
        <dsp:cNvPr id="0" name=""/>
        <dsp:cNvSpPr/>
      </dsp:nvSpPr>
      <dsp:spPr>
        <a:xfrm>
          <a:off x="572119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572119" y="3769859"/>
        <a:ext cx="2330550" cy="692050"/>
      </dsp:txXfrm>
    </dsp:sp>
    <dsp:sp modelId="{854BBD28-9250-4155-9D38-A604D67D965B}">
      <dsp:nvSpPr>
        <dsp:cNvPr id="0" name=""/>
        <dsp:cNvSpPr/>
      </dsp:nvSpPr>
      <dsp:spPr>
        <a:xfrm>
          <a:off x="3193330" y="3769859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</dsp:txBody>
      <dsp:txXfrm>
        <a:off x="3193330" y="3769859"/>
        <a:ext cx="2330550" cy="692050"/>
      </dsp:txXfrm>
    </dsp:sp>
    <dsp:sp modelId="{68DBA4D7-5E1A-43FE-99B5-255978C69DF9}">
      <dsp:nvSpPr>
        <dsp:cNvPr id="0" name=""/>
        <dsp:cNvSpPr/>
      </dsp:nvSpPr>
      <dsp:spPr>
        <a:xfrm>
          <a:off x="572119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 </a:t>
          </a:r>
        </a:p>
      </dsp:txBody>
      <dsp:txXfrm>
        <a:off x="572119" y="4633954"/>
        <a:ext cx="2330550" cy="692050"/>
      </dsp:txXfrm>
    </dsp:sp>
    <dsp:sp modelId="{CBA7A604-34D3-4032-AA40-3F76CC23DF93}">
      <dsp:nvSpPr>
        <dsp:cNvPr id="0" name=""/>
        <dsp:cNvSpPr/>
      </dsp:nvSpPr>
      <dsp:spPr>
        <a:xfrm>
          <a:off x="3193330" y="4633954"/>
          <a:ext cx="2330550" cy="6920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3193330" y="4633954"/>
        <a:ext cx="2330550" cy="69205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301"/>
              </a:lnTo>
              <a:lnTo>
                <a:pt x="126467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10339"/>
          <a:ext cx="126467" cy="626301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626301"/>
              </a:lnTo>
              <a:lnTo>
                <a:pt x="0" y="6263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3643460" y="1053881"/>
              </a:lnTo>
              <a:lnTo>
                <a:pt x="364346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2186076" y="1053881"/>
              </a:lnTo>
              <a:lnTo>
                <a:pt x="2186076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81"/>
              </a:lnTo>
              <a:lnTo>
                <a:pt x="728692" y="1053881"/>
              </a:lnTo>
              <a:lnTo>
                <a:pt x="728692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10339"/>
          <a:ext cx="728692" cy="11803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10339"/>
          <a:ext cx="2186076" cy="11803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10339"/>
          <a:ext cx="3643460" cy="11803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053881"/>
              </a:lnTo>
              <a:lnTo>
                <a:pt x="0" y="1053881"/>
              </a:lnTo>
              <a:lnTo>
                <a:pt x="0" y="1180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08114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277829" y="1008114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A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374842" y="1935528"/>
        <a:ext cx="1204449" cy="60222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5333" y="691050"/>
          <a:ext cx="112742" cy="414512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414512"/>
              </a:lnTo>
              <a:lnTo>
                <a:pt x="0" y="4145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30394"/>
          <a:ext cx="112742" cy="194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75"/>
              </a:lnTo>
              <a:lnTo>
                <a:pt x="112742" y="19457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670739" y="2130394"/>
          <a:ext cx="247336" cy="1942117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1942117"/>
              </a:lnTo>
              <a:lnTo>
                <a:pt x="0" y="19421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30394"/>
          <a:ext cx="112742" cy="1147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07"/>
              </a:lnTo>
              <a:lnTo>
                <a:pt x="112742" y="1147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805333" y="2130394"/>
          <a:ext cx="112742" cy="1148445"/>
        </a:xfrm>
        <a:custGeom>
          <a:avLst/>
          <a:gdLst/>
          <a:ahLst/>
          <a:cxnLst/>
          <a:rect l="0" t="0" r="0" b="0"/>
          <a:pathLst>
            <a:path>
              <a:moveTo>
                <a:pt x="112742" y="0"/>
              </a:moveTo>
              <a:lnTo>
                <a:pt x="112742" y="1148445"/>
              </a:lnTo>
              <a:lnTo>
                <a:pt x="0" y="11484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30394"/>
          <a:ext cx="112742" cy="503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98"/>
              </a:lnTo>
              <a:lnTo>
                <a:pt x="112742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670739" y="2130394"/>
          <a:ext cx="247336" cy="503798"/>
        </a:xfrm>
        <a:custGeom>
          <a:avLst/>
          <a:gdLst/>
          <a:ahLst/>
          <a:cxnLst/>
          <a:rect l="0" t="0" r="0" b="0"/>
          <a:pathLst>
            <a:path>
              <a:moveTo>
                <a:pt x="247336" y="0"/>
              </a:moveTo>
              <a:lnTo>
                <a:pt x="247336" y="503798"/>
              </a:lnTo>
              <a:lnTo>
                <a:pt x="0" y="503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2322774" y="2509390"/>
              </a:lnTo>
              <a:lnTo>
                <a:pt x="2322774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390"/>
              </a:lnTo>
              <a:lnTo>
                <a:pt x="774258" y="2509390"/>
              </a:lnTo>
              <a:lnTo>
                <a:pt x="774258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43817" y="2130394"/>
          <a:ext cx="774258" cy="2622132"/>
        </a:xfrm>
        <a:custGeom>
          <a:avLst/>
          <a:gdLst/>
          <a:ahLst/>
          <a:cxnLst/>
          <a:rect l="0" t="0" r="0" b="0"/>
          <a:pathLst>
            <a:path>
              <a:moveTo>
                <a:pt x="774258" y="0"/>
              </a:moveTo>
              <a:lnTo>
                <a:pt x="774258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95301" y="2130394"/>
          <a:ext cx="2322774" cy="2622132"/>
        </a:xfrm>
        <a:custGeom>
          <a:avLst/>
          <a:gdLst/>
          <a:ahLst/>
          <a:cxnLst/>
          <a:rect l="0" t="0" r="0" b="0"/>
          <a:pathLst>
            <a:path>
              <a:moveTo>
                <a:pt x="2322774" y="0"/>
              </a:moveTo>
              <a:lnTo>
                <a:pt x="2322774" y="2509390"/>
              </a:lnTo>
              <a:lnTo>
                <a:pt x="0" y="2509390"/>
              </a:lnTo>
              <a:lnTo>
                <a:pt x="0" y="2622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91050"/>
          <a:ext cx="91440" cy="81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52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80322" y="72007"/>
          <a:ext cx="2075507" cy="619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80322" y="72007"/>
        <a:ext cx="2075507" cy="619043"/>
      </dsp:txXfrm>
    </dsp:sp>
    <dsp:sp modelId="{F8108F41-11A6-4BB2-8576-6B4930629144}">
      <dsp:nvSpPr>
        <dsp:cNvPr id="0" name=""/>
        <dsp:cNvSpPr/>
      </dsp:nvSpPr>
      <dsp:spPr>
        <a:xfrm>
          <a:off x="2863507" y="1506331"/>
          <a:ext cx="2109137" cy="624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63507" y="1506331"/>
        <a:ext cx="2109137" cy="624063"/>
      </dsp:txXfrm>
    </dsp:sp>
    <dsp:sp modelId="{11551B0E-80FE-4254-A253-14C83B0C50C7}">
      <dsp:nvSpPr>
        <dsp:cNvPr id="0" name=""/>
        <dsp:cNvSpPr/>
      </dsp:nvSpPr>
      <dsp:spPr>
        <a:xfrm>
          <a:off x="933786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933786" y="4752527"/>
        <a:ext cx="1323030" cy="624175"/>
      </dsp:txXfrm>
    </dsp:sp>
    <dsp:sp modelId="{2EEBEA22-9BD2-4A9F-A1F3-609BC21C7AE5}">
      <dsp:nvSpPr>
        <dsp:cNvPr id="0" name=""/>
        <dsp:cNvSpPr/>
      </dsp:nvSpPr>
      <dsp:spPr>
        <a:xfrm>
          <a:off x="2482302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82302" y="4752527"/>
        <a:ext cx="1323030" cy="624175"/>
      </dsp:txXfrm>
    </dsp:sp>
    <dsp:sp modelId="{8AEAA738-2F36-495D-A68C-911F44B08C03}">
      <dsp:nvSpPr>
        <dsp:cNvPr id="0" name=""/>
        <dsp:cNvSpPr/>
      </dsp:nvSpPr>
      <dsp:spPr>
        <a:xfrm>
          <a:off x="4030818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0818" y="4752527"/>
        <a:ext cx="1323030" cy="624175"/>
      </dsp:txXfrm>
    </dsp:sp>
    <dsp:sp modelId="{1DE7D722-114D-4721-ADDA-CC085EBFC368}">
      <dsp:nvSpPr>
        <dsp:cNvPr id="0" name=""/>
        <dsp:cNvSpPr/>
      </dsp:nvSpPr>
      <dsp:spPr>
        <a:xfrm>
          <a:off x="5579334" y="4752527"/>
          <a:ext cx="1323030" cy="624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579334" y="4752527"/>
        <a:ext cx="1323030" cy="624175"/>
      </dsp:txXfrm>
    </dsp:sp>
    <dsp:sp modelId="{0AABA6DA-87A5-43EC-95BE-BC48F9AF7895}">
      <dsp:nvSpPr>
        <dsp:cNvPr id="0" name=""/>
        <dsp:cNvSpPr/>
      </dsp:nvSpPr>
      <dsp:spPr>
        <a:xfrm>
          <a:off x="2596999" y="2404101"/>
          <a:ext cx="1073740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596999" y="2404101"/>
        <a:ext cx="1073740" cy="460183"/>
      </dsp:txXfrm>
    </dsp:sp>
    <dsp:sp modelId="{8A081B32-BDF2-4D1A-AF69-8CBF5EE8B12C}">
      <dsp:nvSpPr>
        <dsp:cNvPr id="0" name=""/>
        <dsp:cNvSpPr/>
      </dsp:nvSpPr>
      <dsp:spPr>
        <a:xfrm>
          <a:off x="4030818" y="2404101"/>
          <a:ext cx="1395797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4030818" y="2404101"/>
        <a:ext cx="1395797" cy="460183"/>
      </dsp:txXfrm>
    </dsp:sp>
    <dsp:sp modelId="{3B8CDF9E-AE65-4855-9A43-9CD48C8658CD}">
      <dsp:nvSpPr>
        <dsp:cNvPr id="0" name=""/>
        <dsp:cNvSpPr/>
      </dsp:nvSpPr>
      <dsp:spPr>
        <a:xfrm>
          <a:off x="2596999" y="3048748"/>
          <a:ext cx="1208333" cy="460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596999" y="3048748"/>
        <a:ext cx="1208333" cy="460183"/>
      </dsp:txXfrm>
    </dsp:sp>
    <dsp:sp modelId="{EE8EFEDB-7E3F-4BCD-877E-114C97F1281B}">
      <dsp:nvSpPr>
        <dsp:cNvPr id="0" name=""/>
        <dsp:cNvSpPr/>
      </dsp:nvSpPr>
      <dsp:spPr>
        <a:xfrm>
          <a:off x="4030818" y="2988049"/>
          <a:ext cx="1363703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</dsp:txBody>
      <dsp:txXfrm>
        <a:off x="4030818" y="2988049"/>
        <a:ext cx="1363703" cy="579304"/>
      </dsp:txXfrm>
    </dsp:sp>
    <dsp:sp modelId="{DC721B39-18A0-4D91-B808-876D1010FB01}">
      <dsp:nvSpPr>
        <dsp:cNvPr id="0" name=""/>
        <dsp:cNvSpPr/>
      </dsp:nvSpPr>
      <dsp:spPr>
        <a:xfrm>
          <a:off x="2596999" y="3782859"/>
          <a:ext cx="1073740" cy="579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596999" y="3782859"/>
        <a:ext cx="1073740" cy="579304"/>
      </dsp:txXfrm>
    </dsp:sp>
    <dsp:sp modelId="{280D9514-5B82-4DDB-866C-831FBE532C37}">
      <dsp:nvSpPr>
        <dsp:cNvPr id="0" name=""/>
        <dsp:cNvSpPr/>
      </dsp:nvSpPr>
      <dsp:spPr>
        <a:xfrm>
          <a:off x="4030818" y="3704696"/>
          <a:ext cx="1361771" cy="742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</a:p>
      </dsp:txBody>
      <dsp:txXfrm>
        <a:off x="4030818" y="3704696"/>
        <a:ext cx="1361771" cy="742947"/>
      </dsp:txXfrm>
    </dsp:sp>
    <dsp:sp modelId="{E0EE2F53-60A9-4F75-9898-904BD68A5314}">
      <dsp:nvSpPr>
        <dsp:cNvPr id="0" name=""/>
        <dsp:cNvSpPr/>
      </dsp:nvSpPr>
      <dsp:spPr>
        <a:xfrm>
          <a:off x="2152514" y="873506"/>
          <a:ext cx="1652819" cy="464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152514" y="873506"/>
        <a:ext cx="1652819" cy="46411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38"/>
              </a:lnTo>
              <a:lnTo>
                <a:pt x="1828995" y="124438"/>
              </a:lnTo>
              <a:lnTo>
                <a:pt x="1828995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6142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61420"/>
          <a:ext cx="1828995" cy="248876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24438"/>
              </a:lnTo>
              <a:lnTo>
                <a:pt x="0" y="124438"/>
              </a:lnTo>
              <a:lnTo>
                <a:pt x="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94493" y="2764"/>
          <a:ext cx="2151646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694493" y="2764"/>
        <a:ext cx="2151646" cy="717215"/>
      </dsp:txXfrm>
    </dsp:sp>
    <dsp:sp modelId="{B899D18C-DD46-4490-B69E-4170DD5F441C}">
      <dsp:nvSpPr>
        <dsp:cNvPr id="0" name=""/>
        <dsp:cNvSpPr/>
      </dsp:nvSpPr>
      <dsp:spPr>
        <a:xfrm>
          <a:off x="2980257" y="968856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2980257" y="968856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09253" y="4334619"/>
        <a:ext cx="1580118" cy="59256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(as)</a:t>
          </a:r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(o)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69417" y="2560339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</a:t>
          </a:r>
        </a:p>
      </dsp:txBody>
      <dsp:txXfrm>
        <a:off x="1991320" y="3175"/>
        <a:ext cx="2113359" cy="1056679"/>
      </dsp:txXfrm>
    </dsp:sp>
    <dsp:sp modelId="{D16EA8BC-7653-4B40-800E-97DC84F26E35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91320" y="1503660"/>
        <a:ext cx="2113359" cy="1056679"/>
      </dsp:txXfrm>
    </dsp:sp>
    <dsp:sp modelId="{46D98955-34D8-4A0B-A542-AAEDAFBE03D5}">
      <dsp:nvSpPr>
        <dsp:cNvPr id="0" name=""/>
        <dsp:cNvSpPr/>
      </dsp:nvSpPr>
      <dsp:spPr>
        <a:xfrm>
          <a:off x="712737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Especialista 1 </a:t>
          </a:r>
        </a:p>
      </dsp:txBody>
      <dsp:txXfrm>
        <a:off x="712737" y="3004145"/>
        <a:ext cx="2113359" cy="1056679"/>
      </dsp:txXfrm>
    </dsp:sp>
    <dsp:sp modelId="{B6B4C1F5-6231-4957-B426-E5CB41B4305F}">
      <dsp:nvSpPr>
        <dsp:cNvPr id="0" name=""/>
        <dsp:cNvSpPr/>
      </dsp:nvSpPr>
      <dsp:spPr>
        <a:xfrm>
          <a:off x="3269902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</a:p>
      </dsp:txBody>
      <dsp:txXfrm>
        <a:off x="3269902" y="3004145"/>
        <a:ext cx="2113359" cy="105667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44902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818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818493"/>
      </dsp:txXfrm>
    </dsp:sp>
    <dsp:sp modelId="{0D3E3E44-A67B-45A0-9563-39AD692DAA6E}">
      <dsp:nvSpPr>
        <dsp:cNvPr id="0" name=""/>
        <dsp:cNvSpPr/>
      </dsp:nvSpPr>
      <dsp:spPr>
        <a:xfrm>
          <a:off x="210377" y="268221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10377" y="2682213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3088364" y="842131"/>
        <a:ext cx="1110423" cy="555211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Eléctrico(a)</a:t>
          </a:r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Mecánico(a)</a:t>
          </a:r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79606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08399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1733384" y="128694"/>
              </a:lnTo>
              <a:lnTo>
                <a:pt x="1733384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062679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062679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062679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062679" y="1485359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95" y="2354747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15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1733384" y="0"/>
              </a:moveTo>
              <a:lnTo>
                <a:pt x="1733384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41666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2166733" y="128694"/>
              </a:lnTo>
              <a:lnTo>
                <a:pt x="2166733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18AD1-619C-40E5-919D-005DE058757A}">
      <dsp:nvSpPr>
        <dsp:cNvPr id="0" name=""/>
        <dsp:cNvSpPr/>
      </dsp:nvSpPr>
      <dsp:spPr>
        <a:xfrm>
          <a:off x="2595905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C2D88-7BD8-4B3A-95B5-6D43DDFFE92D}">
      <dsp:nvSpPr>
        <dsp:cNvPr id="0" name=""/>
        <dsp:cNvSpPr/>
      </dsp:nvSpPr>
      <dsp:spPr>
        <a:xfrm>
          <a:off x="1774933" y="1485359"/>
          <a:ext cx="866692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866692" y="128694"/>
              </a:lnTo>
              <a:lnTo>
                <a:pt x="866692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862514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862514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862514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908234" y="1485359"/>
          <a:ext cx="866698" cy="257389"/>
        </a:xfrm>
        <a:custGeom>
          <a:avLst/>
          <a:gdLst/>
          <a:ahLst/>
          <a:cxnLst/>
          <a:rect l="0" t="0" r="0" b="0"/>
          <a:pathLst>
            <a:path>
              <a:moveTo>
                <a:pt x="866698" y="0"/>
              </a:moveTo>
              <a:lnTo>
                <a:pt x="866698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74933" y="615137"/>
          <a:ext cx="2166733" cy="257389"/>
        </a:xfrm>
        <a:custGeom>
          <a:avLst/>
          <a:gdLst/>
          <a:ahLst/>
          <a:cxnLst/>
          <a:rect l="0" t="0" r="0" b="0"/>
          <a:pathLst>
            <a:path>
              <a:moveTo>
                <a:pt x="2166733" y="0"/>
              </a:moveTo>
              <a:lnTo>
                <a:pt x="2166733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90928" y="2304"/>
          <a:ext cx="2101475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890928" y="2304"/>
        <a:ext cx="2101475" cy="612832"/>
      </dsp:txXfrm>
    </dsp:sp>
    <dsp:sp modelId="{57FF8BEC-B0EA-48AE-8BDD-9E6F4FABFD87}">
      <dsp:nvSpPr>
        <dsp:cNvPr id="0" name=""/>
        <dsp:cNvSpPr/>
      </dsp:nvSpPr>
      <dsp:spPr>
        <a:xfrm>
          <a:off x="1018930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018930" y="872526"/>
        <a:ext cx="1512004" cy="612832"/>
      </dsp:txXfrm>
    </dsp:sp>
    <dsp:sp modelId="{820968F9-2E0B-4F31-8796-2C210491A2DE}">
      <dsp:nvSpPr>
        <dsp:cNvPr id="0" name=""/>
        <dsp:cNvSpPr/>
      </dsp:nvSpPr>
      <dsp:spPr>
        <a:xfrm>
          <a:off x="170237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70237" y="1742748"/>
        <a:ext cx="1475994" cy="612832"/>
      </dsp:txXfrm>
    </dsp:sp>
    <dsp:sp modelId="{D5448BF4-97DF-45EF-BB7E-534478A93B50}">
      <dsp:nvSpPr>
        <dsp:cNvPr id="0" name=""/>
        <dsp:cNvSpPr/>
      </dsp:nvSpPr>
      <dsp:spPr>
        <a:xfrm>
          <a:off x="170237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170237" y="2612970"/>
        <a:ext cx="1475994" cy="612832"/>
      </dsp:txXfrm>
    </dsp:sp>
    <dsp:sp modelId="{6F99B58D-898B-40C4-A885-166BF62777BB}">
      <dsp:nvSpPr>
        <dsp:cNvPr id="0" name=""/>
        <dsp:cNvSpPr/>
      </dsp:nvSpPr>
      <dsp:spPr>
        <a:xfrm>
          <a:off x="170237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Liviana</a:t>
          </a:r>
        </a:p>
      </dsp:txBody>
      <dsp:txXfrm>
        <a:off x="170237" y="3483192"/>
        <a:ext cx="1475994" cy="612832"/>
      </dsp:txXfrm>
    </dsp:sp>
    <dsp:sp modelId="{942C55C4-5E9A-4291-8857-5670B9EC3E21}">
      <dsp:nvSpPr>
        <dsp:cNvPr id="0" name=""/>
        <dsp:cNvSpPr/>
      </dsp:nvSpPr>
      <dsp:spPr>
        <a:xfrm>
          <a:off x="295402" y="4353414"/>
          <a:ext cx="122566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95402" y="4353414"/>
        <a:ext cx="1225664" cy="612832"/>
      </dsp:txXfrm>
    </dsp:sp>
    <dsp:sp modelId="{71D37172-504E-4D27-9A20-6928AF0B4525}">
      <dsp:nvSpPr>
        <dsp:cNvPr id="0" name=""/>
        <dsp:cNvSpPr/>
      </dsp:nvSpPr>
      <dsp:spPr>
        <a:xfrm>
          <a:off x="1903621" y="1742748"/>
          <a:ext cx="1476006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1903621" y="1742748"/>
        <a:ext cx="1476006" cy="612832"/>
      </dsp:txXfrm>
    </dsp:sp>
    <dsp:sp modelId="{3BA6D721-2906-48C6-A7A9-28C254B84ADE}">
      <dsp:nvSpPr>
        <dsp:cNvPr id="0" name=""/>
        <dsp:cNvSpPr/>
      </dsp:nvSpPr>
      <dsp:spPr>
        <a:xfrm>
          <a:off x="1903621" y="2612970"/>
          <a:ext cx="1476006" cy="61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1903621" y="2612970"/>
        <a:ext cx="1476006" cy="611998"/>
      </dsp:txXfrm>
    </dsp:sp>
    <dsp:sp modelId="{97E43134-D068-44FB-9367-42C28D35779F}">
      <dsp:nvSpPr>
        <dsp:cNvPr id="0" name=""/>
        <dsp:cNvSpPr/>
      </dsp:nvSpPr>
      <dsp:spPr>
        <a:xfrm>
          <a:off x="5352397" y="872526"/>
          <a:ext cx="151200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352397" y="872526"/>
        <a:ext cx="1512004" cy="612832"/>
      </dsp:txXfrm>
    </dsp:sp>
    <dsp:sp modelId="{0C251DFA-4A0A-4F30-AE2A-9DECE8C221C6}">
      <dsp:nvSpPr>
        <dsp:cNvPr id="0" name=""/>
        <dsp:cNvSpPr/>
      </dsp:nvSpPr>
      <dsp:spPr>
        <a:xfrm>
          <a:off x="3637018" y="1742748"/>
          <a:ext cx="1475994" cy="61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3637018" y="1742748"/>
        <a:ext cx="1475994" cy="611998"/>
      </dsp:txXfrm>
    </dsp:sp>
    <dsp:sp modelId="{7656F621-8197-440C-A63E-AE90CE592D13}">
      <dsp:nvSpPr>
        <dsp:cNvPr id="0" name=""/>
        <dsp:cNvSpPr/>
      </dsp:nvSpPr>
      <dsp:spPr>
        <a:xfrm>
          <a:off x="3637018" y="2612137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</a:t>
          </a:r>
        </a:p>
      </dsp:txBody>
      <dsp:txXfrm>
        <a:off x="3637018" y="2612137"/>
        <a:ext cx="1475994" cy="612832"/>
      </dsp:txXfrm>
    </dsp:sp>
    <dsp:sp modelId="{39D289FF-D3F2-4818-BFB0-18BF4CAFD425}">
      <dsp:nvSpPr>
        <dsp:cNvPr id="0" name=""/>
        <dsp:cNvSpPr/>
      </dsp:nvSpPr>
      <dsp:spPr>
        <a:xfrm>
          <a:off x="5370402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</a:p>
      </dsp:txBody>
      <dsp:txXfrm>
        <a:off x="5370402" y="1742748"/>
        <a:ext cx="1475994" cy="612832"/>
      </dsp:txXfrm>
    </dsp:sp>
    <dsp:sp modelId="{28FB614D-7FA4-4336-8E00-1C130EBC9A73}">
      <dsp:nvSpPr>
        <dsp:cNvPr id="0" name=""/>
        <dsp:cNvSpPr/>
      </dsp:nvSpPr>
      <dsp:spPr>
        <a:xfrm>
          <a:off x="5370402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</dsp:txBody>
      <dsp:txXfrm>
        <a:off x="5370402" y="2612970"/>
        <a:ext cx="1475994" cy="612832"/>
      </dsp:txXfrm>
    </dsp:sp>
    <dsp:sp modelId="{1C89CBDE-1E2C-43A9-9B92-F7223E55648B}">
      <dsp:nvSpPr>
        <dsp:cNvPr id="0" name=""/>
        <dsp:cNvSpPr/>
      </dsp:nvSpPr>
      <dsp:spPr>
        <a:xfrm>
          <a:off x="5370402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370402" y="3483192"/>
        <a:ext cx="1475994" cy="612832"/>
      </dsp:txXfrm>
    </dsp:sp>
    <dsp:sp modelId="{4A8D5658-B2DD-47E8-ABD7-1EE55F3FEA19}">
      <dsp:nvSpPr>
        <dsp:cNvPr id="0" name=""/>
        <dsp:cNvSpPr/>
      </dsp:nvSpPr>
      <dsp:spPr>
        <a:xfrm>
          <a:off x="5370402" y="4353414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5370402" y="4353414"/>
        <a:ext cx="1475994" cy="612832"/>
      </dsp:txXfrm>
    </dsp:sp>
    <dsp:sp modelId="{4E0B86EE-0949-44F2-8C76-C0BDD0EB6F49}">
      <dsp:nvSpPr>
        <dsp:cNvPr id="0" name=""/>
        <dsp:cNvSpPr/>
      </dsp:nvSpPr>
      <dsp:spPr>
        <a:xfrm>
          <a:off x="7103786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103786" y="1742748"/>
        <a:ext cx="1475994" cy="612832"/>
      </dsp:txXfrm>
    </dsp:sp>
    <dsp:sp modelId="{70E59F26-C358-4F24-93F6-9CFDBA0220AF}">
      <dsp:nvSpPr>
        <dsp:cNvPr id="0" name=""/>
        <dsp:cNvSpPr/>
      </dsp:nvSpPr>
      <dsp:spPr>
        <a:xfrm>
          <a:off x="7103786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7103786" y="2612970"/>
        <a:ext cx="1475994" cy="61283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704"/>
              </a:lnTo>
              <a:lnTo>
                <a:pt x="125932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50531" y="601315"/>
          <a:ext cx="125932" cy="551704"/>
        </a:xfrm>
        <a:custGeom>
          <a:avLst/>
          <a:gdLst/>
          <a:ahLst/>
          <a:cxnLst/>
          <a:rect l="0" t="0" r="0" b="0"/>
          <a:pathLst>
            <a:path>
              <a:moveTo>
                <a:pt x="125932" y="0"/>
              </a:moveTo>
              <a:lnTo>
                <a:pt x="125932" y="551704"/>
              </a:lnTo>
              <a:lnTo>
                <a:pt x="0" y="551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208533" y="485903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20853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20853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20853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3077789" y="977475"/>
              </a:lnTo>
              <a:lnTo>
                <a:pt x="307778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56673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56673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56673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475"/>
              </a:lnTo>
              <a:lnTo>
                <a:pt x="1025929" y="977475"/>
              </a:lnTo>
              <a:lnTo>
                <a:pt x="1025929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80D03-413A-45CB-88C7-162F5639A2A3}">
      <dsp:nvSpPr>
        <dsp:cNvPr id="0" name=""/>
        <dsp:cNvSpPr/>
      </dsp:nvSpPr>
      <dsp:spPr>
        <a:xfrm>
          <a:off x="3104814" y="4007489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04814" y="3155945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04814" y="2304402"/>
          <a:ext cx="91440" cy="2518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50534" y="601315"/>
          <a:ext cx="1025929" cy="1103408"/>
        </a:xfrm>
        <a:custGeom>
          <a:avLst/>
          <a:gdLst/>
          <a:ahLst/>
          <a:cxnLst/>
          <a:rect l="0" t="0" r="0" b="0"/>
          <a:pathLst>
            <a:path>
              <a:moveTo>
                <a:pt x="1025929" y="0"/>
              </a:moveTo>
              <a:lnTo>
                <a:pt x="102592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098674" y="601315"/>
          <a:ext cx="3077789" cy="1103408"/>
        </a:xfrm>
        <a:custGeom>
          <a:avLst/>
          <a:gdLst/>
          <a:ahLst/>
          <a:cxnLst/>
          <a:rect l="0" t="0" r="0" b="0"/>
          <a:pathLst>
            <a:path>
              <a:moveTo>
                <a:pt x="3077789" y="0"/>
              </a:moveTo>
              <a:lnTo>
                <a:pt x="3077789" y="977475"/>
              </a:lnTo>
              <a:lnTo>
                <a:pt x="0" y="977475"/>
              </a:lnTo>
              <a:lnTo>
                <a:pt x="0" y="11034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32465" y="1637"/>
          <a:ext cx="2087996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Parque Tucán </a:t>
          </a:r>
        </a:p>
      </dsp:txBody>
      <dsp:txXfrm>
        <a:off x="3132465" y="1637"/>
        <a:ext cx="2087996" cy="599678"/>
      </dsp:txXfrm>
    </dsp:sp>
    <dsp:sp modelId="{E88AB387-F782-4E10-B572-543AA322C7B1}">
      <dsp:nvSpPr>
        <dsp:cNvPr id="0" name=""/>
        <dsp:cNvSpPr/>
      </dsp:nvSpPr>
      <dsp:spPr>
        <a:xfrm>
          <a:off x="198676" y="1704723"/>
          <a:ext cx="1799994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198676" y="1704723"/>
        <a:ext cx="1799994" cy="899997"/>
      </dsp:txXfrm>
    </dsp:sp>
    <dsp:sp modelId="{CBA08C0A-57EB-4788-BDFC-BC7A006DDDFA}">
      <dsp:nvSpPr>
        <dsp:cNvPr id="0" name=""/>
        <dsp:cNvSpPr/>
      </dsp:nvSpPr>
      <dsp:spPr>
        <a:xfrm>
          <a:off x="225053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250536" y="1704723"/>
        <a:ext cx="1799994" cy="599678"/>
      </dsp:txXfrm>
    </dsp:sp>
    <dsp:sp modelId="{C1C0C0E4-2984-4B73-BDF6-91D1EDBE4389}">
      <dsp:nvSpPr>
        <dsp:cNvPr id="0" name=""/>
        <dsp:cNvSpPr/>
      </dsp:nvSpPr>
      <dsp:spPr>
        <a:xfrm>
          <a:off x="225053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Generales</a:t>
          </a:r>
        </a:p>
      </dsp:txBody>
      <dsp:txXfrm>
        <a:off x="2250536" y="2556267"/>
        <a:ext cx="1799994" cy="599678"/>
      </dsp:txXfrm>
    </dsp:sp>
    <dsp:sp modelId="{9EBA6019-FF3C-4FE1-AE77-C3E05259D9BF}">
      <dsp:nvSpPr>
        <dsp:cNvPr id="0" name=""/>
        <dsp:cNvSpPr/>
      </dsp:nvSpPr>
      <dsp:spPr>
        <a:xfrm>
          <a:off x="225053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250536" y="3407810"/>
        <a:ext cx="1799994" cy="599678"/>
      </dsp:txXfrm>
    </dsp:sp>
    <dsp:sp modelId="{D63CE081-E374-462E-B5EF-1097C8C76F22}">
      <dsp:nvSpPr>
        <dsp:cNvPr id="0" name=""/>
        <dsp:cNvSpPr/>
      </dsp:nvSpPr>
      <dsp:spPr>
        <a:xfrm>
          <a:off x="225053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2250536" y="4259354"/>
        <a:ext cx="1799994" cy="599678"/>
      </dsp:txXfrm>
    </dsp:sp>
    <dsp:sp modelId="{7FFE90AF-DB5A-4802-B53C-D173704A60B9}">
      <dsp:nvSpPr>
        <dsp:cNvPr id="0" name=""/>
        <dsp:cNvSpPr/>
      </dsp:nvSpPr>
      <dsp:spPr>
        <a:xfrm>
          <a:off x="430239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</a:p>
      </dsp:txBody>
      <dsp:txXfrm>
        <a:off x="4302396" y="1704723"/>
        <a:ext cx="1799994" cy="599678"/>
      </dsp:txXfrm>
    </dsp:sp>
    <dsp:sp modelId="{6C321C4C-974B-4EE5-848F-D905B09EA118}">
      <dsp:nvSpPr>
        <dsp:cNvPr id="0" name=""/>
        <dsp:cNvSpPr/>
      </dsp:nvSpPr>
      <dsp:spPr>
        <a:xfrm>
          <a:off x="430239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4302396" y="2556267"/>
        <a:ext cx="1799994" cy="599678"/>
      </dsp:txXfrm>
    </dsp:sp>
    <dsp:sp modelId="{3CB7901D-7F15-4C5C-A8E6-7A8634310ED4}">
      <dsp:nvSpPr>
        <dsp:cNvPr id="0" name=""/>
        <dsp:cNvSpPr/>
      </dsp:nvSpPr>
      <dsp:spPr>
        <a:xfrm>
          <a:off x="430239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</a:p>
      </dsp:txBody>
      <dsp:txXfrm>
        <a:off x="4302396" y="3407810"/>
        <a:ext cx="1799994" cy="599678"/>
      </dsp:txXfrm>
    </dsp:sp>
    <dsp:sp modelId="{ECE79791-1DD9-4F32-BEE7-27192FEAE076}">
      <dsp:nvSpPr>
        <dsp:cNvPr id="0" name=""/>
        <dsp:cNvSpPr/>
      </dsp:nvSpPr>
      <dsp:spPr>
        <a:xfrm>
          <a:off x="430239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02396" y="4259354"/>
        <a:ext cx="1799994" cy="599678"/>
      </dsp:txXfrm>
    </dsp:sp>
    <dsp:sp modelId="{29BD6CD6-FA11-4212-A7C9-411516F17038}">
      <dsp:nvSpPr>
        <dsp:cNvPr id="0" name=""/>
        <dsp:cNvSpPr/>
      </dsp:nvSpPr>
      <dsp:spPr>
        <a:xfrm>
          <a:off x="6354256" y="1704723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54256" y="1704723"/>
        <a:ext cx="1799994" cy="599678"/>
      </dsp:txXfrm>
    </dsp:sp>
    <dsp:sp modelId="{F2E27414-54AD-4028-B99B-9F2689DA2E55}">
      <dsp:nvSpPr>
        <dsp:cNvPr id="0" name=""/>
        <dsp:cNvSpPr/>
      </dsp:nvSpPr>
      <dsp:spPr>
        <a:xfrm>
          <a:off x="6354256" y="255626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sp:txBody>
      <dsp:txXfrm>
        <a:off x="6354256" y="2556267"/>
        <a:ext cx="1799994" cy="599678"/>
      </dsp:txXfrm>
    </dsp:sp>
    <dsp:sp modelId="{9FFB7D84-D3B0-451C-AA98-F741F8295CEA}">
      <dsp:nvSpPr>
        <dsp:cNvPr id="0" name=""/>
        <dsp:cNvSpPr/>
      </dsp:nvSpPr>
      <dsp:spPr>
        <a:xfrm>
          <a:off x="6354256" y="340781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6354256" y="3407810"/>
        <a:ext cx="1799994" cy="599678"/>
      </dsp:txXfrm>
    </dsp:sp>
    <dsp:sp modelId="{3DEC1EBB-940B-45E2-8B43-B4F03AC4CFAC}">
      <dsp:nvSpPr>
        <dsp:cNvPr id="0" name=""/>
        <dsp:cNvSpPr/>
      </dsp:nvSpPr>
      <dsp:spPr>
        <a:xfrm>
          <a:off x="6354256" y="4259354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354256" y="4259354"/>
        <a:ext cx="1799994" cy="599678"/>
      </dsp:txXfrm>
    </dsp:sp>
    <dsp:sp modelId="{15C8979C-A9F6-4FEB-B179-6E902A254C67}">
      <dsp:nvSpPr>
        <dsp:cNvPr id="0" name=""/>
        <dsp:cNvSpPr/>
      </dsp:nvSpPr>
      <dsp:spPr>
        <a:xfrm>
          <a:off x="6354256" y="5110897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54256" y="5110897"/>
        <a:ext cx="1799994" cy="599678"/>
      </dsp:txXfrm>
    </dsp:sp>
    <dsp:sp modelId="{2325D86E-438E-4F32-8C39-25F971B1740B}">
      <dsp:nvSpPr>
        <dsp:cNvPr id="0" name=""/>
        <dsp:cNvSpPr/>
      </dsp:nvSpPr>
      <dsp:spPr>
        <a:xfrm>
          <a:off x="225053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Administrativo(a)</a:t>
          </a:r>
        </a:p>
      </dsp:txBody>
      <dsp:txXfrm>
        <a:off x="2250536" y="853180"/>
        <a:ext cx="1799994" cy="599678"/>
      </dsp:txXfrm>
    </dsp:sp>
    <dsp:sp modelId="{B27453CF-999B-4618-A3DA-37E8EC6E2134}">
      <dsp:nvSpPr>
        <dsp:cNvPr id="0" name=""/>
        <dsp:cNvSpPr/>
      </dsp:nvSpPr>
      <dsp:spPr>
        <a:xfrm>
          <a:off x="4302396" y="853180"/>
          <a:ext cx="1799994" cy="59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02396" y="853180"/>
        <a:ext cx="1799994" cy="59967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478472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850328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1673864" y="138110"/>
              </a:lnTo>
              <a:lnTo>
                <a:pt x="1673864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04608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04608" y="1592292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526093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592292"/>
          <a:ext cx="1673864" cy="276221"/>
        </a:xfrm>
        <a:custGeom>
          <a:avLst/>
          <a:gdLst/>
          <a:ahLst/>
          <a:cxnLst/>
          <a:rect l="0" t="0" r="0" b="0"/>
          <a:pathLst>
            <a:path>
              <a:moveTo>
                <a:pt x="1673864" y="0"/>
              </a:moveTo>
              <a:lnTo>
                <a:pt x="1673864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5799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2092330" y="138110"/>
              </a:lnTo>
              <a:lnTo>
                <a:pt x="209233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CB015-2B4F-4FE4-A819-A359450D707F}">
      <dsp:nvSpPr>
        <dsp:cNvPr id="0" name=""/>
        <dsp:cNvSpPr/>
      </dsp:nvSpPr>
      <dsp:spPr>
        <a:xfrm>
          <a:off x="2456879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665667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10"/>
              </a:lnTo>
              <a:lnTo>
                <a:pt x="836932" y="138110"/>
              </a:lnTo>
              <a:lnTo>
                <a:pt x="836932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783015" y="4393970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783015" y="3460077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783015" y="2526185"/>
          <a:ext cx="91440" cy="276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828735" y="1592292"/>
          <a:ext cx="836932" cy="276221"/>
        </a:xfrm>
        <a:custGeom>
          <a:avLst/>
          <a:gdLst/>
          <a:ahLst/>
          <a:cxnLst/>
          <a:rect l="0" t="0" r="0" b="0"/>
          <a:pathLst>
            <a:path>
              <a:moveTo>
                <a:pt x="836932" y="0"/>
              </a:moveTo>
              <a:lnTo>
                <a:pt x="836932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665667" y="658400"/>
          <a:ext cx="2092330" cy="276221"/>
        </a:xfrm>
        <a:custGeom>
          <a:avLst/>
          <a:gdLst/>
          <a:ahLst/>
          <a:cxnLst/>
          <a:rect l="0" t="0" r="0" b="0"/>
          <a:pathLst>
            <a:path>
              <a:moveTo>
                <a:pt x="2092330" y="0"/>
              </a:moveTo>
              <a:lnTo>
                <a:pt x="2092330" y="138110"/>
              </a:lnTo>
              <a:lnTo>
                <a:pt x="0" y="138110"/>
              </a:lnTo>
              <a:lnTo>
                <a:pt x="0" y="276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630382" y="729"/>
          <a:ext cx="225523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</a:t>
          </a:r>
          <a:endParaRPr lang="es-ES" sz="1200" kern="1200" dirty="0"/>
        </a:p>
      </dsp:txBody>
      <dsp:txXfrm>
        <a:off x="2630382" y="729"/>
        <a:ext cx="2255231" cy="657670"/>
      </dsp:txXfrm>
    </dsp:sp>
    <dsp:sp modelId="{57FF8BEC-B0EA-48AE-8BDD-9E6F4FABFD87}">
      <dsp:nvSpPr>
        <dsp:cNvPr id="0" name=""/>
        <dsp:cNvSpPr/>
      </dsp:nvSpPr>
      <dsp:spPr>
        <a:xfrm>
          <a:off x="96684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966846" y="934621"/>
        <a:ext cx="1397642" cy="657670"/>
      </dsp:txXfrm>
    </dsp:sp>
    <dsp:sp modelId="{820968F9-2E0B-4F31-8796-2C210491A2DE}">
      <dsp:nvSpPr>
        <dsp:cNvPr id="0" name=""/>
        <dsp:cNvSpPr/>
      </dsp:nvSpPr>
      <dsp:spPr>
        <a:xfrm>
          <a:off x="129914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29914" y="1868514"/>
        <a:ext cx="1397642" cy="657670"/>
      </dsp:txXfrm>
    </dsp:sp>
    <dsp:sp modelId="{D5448BF4-97DF-45EF-BB7E-534478A93B50}">
      <dsp:nvSpPr>
        <dsp:cNvPr id="0" name=""/>
        <dsp:cNvSpPr/>
      </dsp:nvSpPr>
      <dsp:spPr>
        <a:xfrm>
          <a:off x="129914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129914" y="2802406"/>
        <a:ext cx="1397642" cy="657670"/>
      </dsp:txXfrm>
    </dsp:sp>
    <dsp:sp modelId="{6F99B58D-898B-40C4-A885-166BF62777BB}">
      <dsp:nvSpPr>
        <dsp:cNvPr id="0" name=""/>
        <dsp:cNvSpPr/>
      </dsp:nvSpPr>
      <dsp:spPr>
        <a:xfrm>
          <a:off x="129914" y="3736299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129914" y="3736299"/>
        <a:ext cx="1397642" cy="657670"/>
      </dsp:txXfrm>
    </dsp:sp>
    <dsp:sp modelId="{CE0CCF2D-38C4-4E47-8EB0-E48A3C2CC0FE}">
      <dsp:nvSpPr>
        <dsp:cNvPr id="0" name=""/>
        <dsp:cNvSpPr/>
      </dsp:nvSpPr>
      <dsp:spPr>
        <a:xfrm>
          <a:off x="171065" y="4670191"/>
          <a:ext cx="1315341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1065" y="4670191"/>
        <a:ext cx="1315341" cy="657670"/>
      </dsp:txXfrm>
    </dsp:sp>
    <dsp:sp modelId="{0A95CF5F-3AD5-40EE-954C-BFC5CA4060BF}">
      <dsp:nvSpPr>
        <dsp:cNvPr id="0" name=""/>
        <dsp:cNvSpPr/>
      </dsp:nvSpPr>
      <dsp:spPr>
        <a:xfrm>
          <a:off x="1803778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1803778" y="1868514"/>
        <a:ext cx="1397642" cy="657670"/>
      </dsp:txXfrm>
    </dsp:sp>
    <dsp:sp modelId="{FB77D753-C6AC-4AC2-8855-23891475FE4E}">
      <dsp:nvSpPr>
        <dsp:cNvPr id="0" name=""/>
        <dsp:cNvSpPr/>
      </dsp:nvSpPr>
      <dsp:spPr>
        <a:xfrm>
          <a:off x="1844929" y="2802406"/>
          <a:ext cx="1315341" cy="658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1844929" y="2802406"/>
        <a:ext cx="1315341" cy="658801"/>
      </dsp:txXfrm>
    </dsp:sp>
    <dsp:sp modelId="{97E43134-D068-44FB-9367-42C28D35779F}">
      <dsp:nvSpPr>
        <dsp:cNvPr id="0" name=""/>
        <dsp:cNvSpPr/>
      </dsp:nvSpPr>
      <dsp:spPr>
        <a:xfrm>
          <a:off x="5151506" y="934621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5151506" y="934621"/>
        <a:ext cx="1397642" cy="657670"/>
      </dsp:txXfrm>
    </dsp:sp>
    <dsp:sp modelId="{0C251DFA-4A0A-4F30-AE2A-9DECE8C221C6}">
      <dsp:nvSpPr>
        <dsp:cNvPr id="0" name=""/>
        <dsp:cNvSpPr/>
      </dsp:nvSpPr>
      <dsp:spPr>
        <a:xfrm>
          <a:off x="3477642" y="1868514"/>
          <a:ext cx="1397642" cy="657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Veladores(as)</a:t>
          </a:r>
        </a:p>
      </dsp:txBody>
      <dsp:txXfrm>
        <a:off x="3477642" y="1868514"/>
        <a:ext cx="1397642" cy="657578"/>
      </dsp:txXfrm>
    </dsp:sp>
    <dsp:sp modelId="{7656F621-8197-440C-A63E-AE90CE592D13}">
      <dsp:nvSpPr>
        <dsp:cNvPr id="0" name=""/>
        <dsp:cNvSpPr/>
      </dsp:nvSpPr>
      <dsp:spPr>
        <a:xfrm>
          <a:off x="3477642" y="28023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477642" y="2802314"/>
        <a:ext cx="1397642" cy="657670"/>
      </dsp:txXfrm>
    </dsp:sp>
    <dsp:sp modelId="{39D289FF-D3F2-4818-BFB0-18BF4CAFD425}">
      <dsp:nvSpPr>
        <dsp:cNvPr id="0" name=""/>
        <dsp:cNvSpPr/>
      </dsp:nvSpPr>
      <dsp:spPr>
        <a:xfrm>
          <a:off x="5151506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5151506" y="1868514"/>
        <a:ext cx="1397642" cy="657670"/>
      </dsp:txXfrm>
    </dsp:sp>
    <dsp:sp modelId="{28FB614D-7FA4-4336-8E00-1C130EBC9A73}">
      <dsp:nvSpPr>
        <dsp:cNvPr id="0" name=""/>
        <dsp:cNvSpPr/>
      </dsp:nvSpPr>
      <dsp:spPr>
        <a:xfrm>
          <a:off x="5151506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51506" y="2802406"/>
        <a:ext cx="1397642" cy="657670"/>
      </dsp:txXfrm>
    </dsp:sp>
    <dsp:sp modelId="{4E0B86EE-0949-44F2-8C76-C0BDD0EB6F49}">
      <dsp:nvSpPr>
        <dsp:cNvPr id="0" name=""/>
        <dsp:cNvSpPr/>
      </dsp:nvSpPr>
      <dsp:spPr>
        <a:xfrm>
          <a:off x="6825370" y="1868514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6825370" y="1868514"/>
        <a:ext cx="1397642" cy="657670"/>
      </dsp:txXfrm>
    </dsp:sp>
    <dsp:sp modelId="{70E59F26-C358-4F24-93F6-9CFDBA0220AF}">
      <dsp:nvSpPr>
        <dsp:cNvPr id="0" name=""/>
        <dsp:cNvSpPr/>
      </dsp:nvSpPr>
      <dsp:spPr>
        <a:xfrm>
          <a:off x="6825370" y="2802406"/>
          <a:ext cx="1397642" cy="657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General</a:t>
          </a:r>
          <a:endParaRPr lang="es-ES" sz="1200" kern="1200" dirty="0"/>
        </a:p>
      </dsp:txBody>
      <dsp:txXfrm>
        <a:off x="6825370" y="2802406"/>
        <a:ext cx="1397642" cy="65767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714106" y="530889"/>
          <a:ext cx="110929" cy="1236075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1236075"/>
              </a:lnTo>
              <a:lnTo>
                <a:pt x="0" y="12360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503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10929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714106" y="530889"/>
          <a:ext cx="110929" cy="485978"/>
        </a:xfrm>
        <a:custGeom>
          <a:avLst/>
          <a:gdLst/>
          <a:ahLst/>
          <a:cxnLst/>
          <a:rect l="0" t="0" r="0" b="0"/>
          <a:pathLst>
            <a:path>
              <a:moveTo>
                <a:pt x="110929" y="0"/>
              </a:moveTo>
              <a:lnTo>
                <a:pt x="110929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394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394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23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635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635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157635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3905-322B-4BAD-B658-0FD0E4124E29}">
      <dsp:nvSpPr>
        <dsp:cNvPr id="0" name=""/>
        <dsp:cNvSpPr/>
      </dsp:nvSpPr>
      <dsp:spPr>
        <a:xfrm>
          <a:off x="5203355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5036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876" y="5031471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876" y="4281374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876" y="353127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876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596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2117" y="3846117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2117" y="309602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837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509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Parque Aztlán</a:t>
          </a:r>
        </a:p>
      </dsp:txBody>
      <dsp:txXfrm>
        <a:off x="2609509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887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Administrativos(as)</a:t>
          </a:r>
        </a:p>
      </dsp:txBody>
      <dsp:txXfrm>
        <a:off x="719887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887" y="331788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/ O</a:t>
          </a:r>
        </a:p>
      </dsp:txBody>
      <dsp:txXfrm>
        <a:off x="719887" y="3317880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887" y="406797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/ O</a:t>
          </a:r>
        </a:p>
      </dsp:txBody>
      <dsp:txXfrm>
        <a:off x="719887" y="4067977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646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</dsp:txBody>
      <dsp:txXfrm>
        <a:off x="2557646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646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2557646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646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2557646" y="375313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646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</a:p>
      </dsp:txBody>
      <dsp:txXfrm>
        <a:off x="2557646" y="4503234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646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646" y="5253331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285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5314285" y="2252943"/>
        <a:ext cx="1615899" cy="528237"/>
      </dsp:txXfrm>
    </dsp:sp>
    <dsp:sp modelId="{4D49E8CB-6AA7-4A20-AA94-C518B97C1317}">
      <dsp:nvSpPr>
        <dsp:cNvPr id="0" name=""/>
        <dsp:cNvSpPr/>
      </dsp:nvSpPr>
      <dsp:spPr>
        <a:xfrm>
          <a:off x="4395405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 Sección (a)</a:t>
          </a:r>
        </a:p>
      </dsp:txBody>
      <dsp:txXfrm>
        <a:off x="4395405" y="3003040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405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405" y="3753137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405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</a:p>
      </dsp:txBody>
      <dsp:txXfrm>
        <a:off x="4395405" y="4503234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405" y="525333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Liviana</a:t>
          </a:r>
        </a:p>
      </dsp:txBody>
      <dsp:txXfrm>
        <a:off x="4395405" y="5253331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164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6233164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164" y="375313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</a:p>
      </dsp:txBody>
      <dsp:txXfrm>
        <a:off x="6233164" y="375313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164" y="4503234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6233164" y="4503234"/>
        <a:ext cx="1615899" cy="528237"/>
      </dsp:txXfrm>
    </dsp:sp>
    <dsp:sp modelId="{1D1AF7EE-CD88-40CB-8FA8-262CE3ABBCA2}">
      <dsp:nvSpPr>
        <dsp:cNvPr id="0" name=""/>
        <dsp:cNvSpPr/>
      </dsp:nvSpPr>
      <dsp:spPr>
        <a:xfrm>
          <a:off x="209820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Administrativo(a) </a:t>
          </a:r>
        </a:p>
      </dsp:txBody>
      <dsp:txXfrm>
        <a:off x="209820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3935966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</a:p>
      </dsp:txBody>
      <dsp:txXfrm>
        <a:off x="3935966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98207" y="1502846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a(o) / O </a:t>
          </a:r>
        </a:p>
      </dsp:txBody>
      <dsp:txXfrm>
        <a:off x="2098207" y="1502846"/>
        <a:ext cx="1615899" cy="52823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7919324" y="480296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7919324" y="401487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7919324" y="314841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7919324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7080906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6151048" y="2283755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6196768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86422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3094483" y="128139"/>
              </a:lnTo>
              <a:lnTo>
                <a:pt x="3094483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9824-45BD-42D8-B46F-61E0AFEA6E28}">
      <dsp:nvSpPr>
        <dsp:cNvPr id="0" name=""/>
        <dsp:cNvSpPr/>
      </dsp:nvSpPr>
      <dsp:spPr>
        <a:xfrm>
          <a:off x="4382771" y="2281943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E2B26-E953-41D1-8BB3-9416880625FD}">
      <dsp:nvSpPr>
        <dsp:cNvPr id="0" name=""/>
        <dsp:cNvSpPr/>
      </dsp:nvSpPr>
      <dsp:spPr>
        <a:xfrm>
          <a:off x="3544353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39"/>
              </a:lnTo>
              <a:lnTo>
                <a:pt x="884138" y="128139"/>
              </a:lnTo>
              <a:lnTo>
                <a:pt x="884138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2614495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2614495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2614495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2660215" y="1415476"/>
          <a:ext cx="884138" cy="256278"/>
        </a:xfrm>
        <a:custGeom>
          <a:avLst/>
          <a:gdLst/>
          <a:ahLst/>
          <a:cxnLst/>
          <a:rect l="0" t="0" r="0" b="0"/>
          <a:pathLst>
            <a:path>
              <a:moveTo>
                <a:pt x="884138" y="0"/>
              </a:moveTo>
              <a:lnTo>
                <a:pt x="884138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44353" y="610357"/>
          <a:ext cx="442069" cy="256278"/>
        </a:xfrm>
        <a:custGeom>
          <a:avLst/>
          <a:gdLst/>
          <a:ahLst/>
          <a:cxnLst/>
          <a:rect l="0" t="0" r="0" b="0"/>
          <a:pathLst>
            <a:path>
              <a:moveTo>
                <a:pt x="442069" y="0"/>
              </a:moveTo>
              <a:lnTo>
                <a:pt x="442069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846219" y="4907722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846219" y="4119634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846219" y="3253167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846219" y="2386700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846219" y="1415476"/>
          <a:ext cx="91440" cy="256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27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891939" y="610357"/>
          <a:ext cx="3094483" cy="256278"/>
        </a:xfrm>
        <a:custGeom>
          <a:avLst/>
          <a:gdLst/>
          <a:ahLst/>
          <a:cxnLst/>
          <a:rect l="0" t="0" r="0" b="0"/>
          <a:pathLst>
            <a:path>
              <a:moveTo>
                <a:pt x="3094483" y="0"/>
              </a:moveTo>
              <a:lnTo>
                <a:pt x="3094483" y="128139"/>
              </a:lnTo>
              <a:lnTo>
                <a:pt x="0" y="128139"/>
              </a:lnTo>
              <a:lnTo>
                <a:pt x="0" y="256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3114049" y="169"/>
          <a:ext cx="174474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 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Aztlán</a:t>
          </a:r>
        </a:p>
      </dsp:txBody>
      <dsp:txXfrm>
        <a:off x="3114049" y="169"/>
        <a:ext cx="1744747" cy="610188"/>
      </dsp:txXfrm>
    </dsp:sp>
    <dsp:sp modelId="{481E7BE7-A46C-4DCB-974D-93A7D922196E}">
      <dsp:nvSpPr>
        <dsp:cNvPr id="0" name=""/>
        <dsp:cNvSpPr/>
      </dsp:nvSpPr>
      <dsp:spPr>
        <a:xfrm>
          <a:off x="135941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135941" y="866636"/>
        <a:ext cx="1511997" cy="548839"/>
      </dsp:txXfrm>
    </dsp:sp>
    <dsp:sp modelId="{10BEB95D-80C3-4622-B530-6043D9E1BC4A}">
      <dsp:nvSpPr>
        <dsp:cNvPr id="0" name=""/>
        <dsp:cNvSpPr/>
      </dsp:nvSpPr>
      <dsp:spPr>
        <a:xfrm>
          <a:off x="135941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Liviana</a:t>
          </a:r>
          <a:r>
            <a:rPr lang="es-MX" altLang="es-MX" sz="1200" kern="1200" dirty="0" smtClean="0">
              <a:latin typeface="Calibri" panose="020F0502020204030204" pitchFamily="34" charset="0"/>
            </a:rPr>
            <a:t> </a:t>
          </a:r>
        </a:p>
      </dsp:txBody>
      <dsp:txXfrm>
        <a:off x="135941" y="1671755"/>
        <a:ext cx="1511997" cy="714945"/>
      </dsp:txXfrm>
    </dsp:sp>
    <dsp:sp modelId="{4C69C1C4-4FB7-4F98-8664-8BB23161C8FE}">
      <dsp:nvSpPr>
        <dsp:cNvPr id="0" name=""/>
        <dsp:cNvSpPr/>
      </dsp:nvSpPr>
      <dsp:spPr>
        <a:xfrm>
          <a:off x="135941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Área</a:t>
          </a:r>
        </a:p>
      </dsp:txBody>
      <dsp:txXfrm>
        <a:off x="135941" y="2642979"/>
        <a:ext cx="1511997" cy="610188"/>
      </dsp:txXfrm>
    </dsp:sp>
    <dsp:sp modelId="{86903107-21F4-40E0-AD3A-8870B8CA9BE3}">
      <dsp:nvSpPr>
        <dsp:cNvPr id="0" name=""/>
        <dsp:cNvSpPr/>
      </dsp:nvSpPr>
      <dsp:spPr>
        <a:xfrm>
          <a:off x="135941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35941" y="3509446"/>
        <a:ext cx="1511997" cy="610188"/>
      </dsp:txXfrm>
    </dsp:sp>
    <dsp:sp modelId="{0259A969-0E4D-45EB-8B06-D5A5A8D44AF6}">
      <dsp:nvSpPr>
        <dsp:cNvPr id="0" name=""/>
        <dsp:cNvSpPr/>
      </dsp:nvSpPr>
      <dsp:spPr>
        <a:xfrm>
          <a:off x="135941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135941" y="4375913"/>
        <a:ext cx="1511997" cy="531809"/>
      </dsp:txXfrm>
    </dsp:sp>
    <dsp:sp modelId="{1460B4F1-F2FE-4794-A01F-FAD000015A5E}">
      <dsp:nvSpPr>
        <dsp:cNvPr id="0" name=""/>
        <dsp:cNvSpPr/>
      </dsp:nvSpPr>
      <dsp:spPr>
        <a:xfrm>
          <a:off x="135941" y="5164001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Encargado(a)</a:t>
          </a:r>
        </a:p>
      </dsp:txBody>
      <dsp:txXfrm>
        <a:off x="135941" y="5164001"/>
        <a:ext cx="1511997" cy="531809"/>
      </dsp:txXfrm>
    </dsp:sp>
    <dsp:sp modelId="{390C0665-F214-41BC-86E5-1E074ED91A3D}">
      <dsp:nvSpPr>
        <dsp:cNvPr id="0" name=""/>
        <dsp:cNvSpPr/>
      </dsp:nvSpPr>
      <dsp:spPr>
        <a:xfrm>
          <a:off x="2788355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Sección</a:t>
          </a:r>
        </a:p>
      </dsp:txBody>
      <dsp:txXfrm>
        <a:off x="2788355" y="866636"/>
        <a:ext cx="1511997" cy="548839"/>
      </dsp:txXfrm>
    </dsp:sp>
    <dsp:sp modelId="{B437FAD4-D011-4E1C-8B2D-B893E392FC06}">
      <dsp:nvSpPr>
        <dsp:cNvPr id="0" name=""/>
        <dsp:cNvSpPr/>
      </dsp:nvSpPr>
      <dsp:spPr>
        <a:xfrm>
          <a:off x="1904217" y="1671755"/>
          <a:ext cx="1511997" cy="7149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904217" y="1671755"/>
        <a:ext cx="1511997" cy="714945"/>
      </dsp:txXfrm>
    </dsp:sp>
    <dsp:sp modelId="{4057EC15-72D9-492C-BEFF-330D15CEC1F9}">
      <dsp:nvSpPr>
        <dsp:cNvPr id="0" name=""/>
        <dsp:cNvSpPr/>
      </dsp:nvSpPr>
      <dsp:spPr>
        <a:xfrm>
          <a:off x="1904217" y="264297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General</a:t>
          </a:r>
        </a:p>
      </dsp:txBody>
      <dsp:txXfrm>
        <a:off x="1904217" y="2642979"/>
        <a:ext cx="1511997" cy="610188"/>
      </dsp:txXfrm>
    </dsp:sp>
    <dsp:sp modelId="{981F3F0C-B0EF-498A-A778-946E214A2621}">
      <dsp:nvSpPr>
        <dsp:cNvPr id="0" name=""/>
        <dsp:cNvSpPr/>
      </dsp:nvSpPr>
      <dsp:spPr>
        <a:xfrm>
          <a:off x="1904217" y="3509446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1904217" y="3509446"/>
        <a:ext cx="1511997" cy="610188"/>
      </dsp:txXfrm>
    </dsp:sp>
    <dsp:sp modelId="{D1606C62-01C7-4598-BA47-975880729076}">
      <dsp:nvSpPr>
        <dsp:cNvPr id="0" name=""/>
        <dsp:cNvSpPr/>
      </dsp:nvSpPr>
      <dsp:spPr>
        <a:xfrm>
          <a:off x="1904217" y="4375913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Operativo(a)</a:t>
          </a:r>
        </a:p>
      </dsp:txBody>
      <dsp:txXfrm>
        <a:off x="1904217" y="4375913"/>
        <a:ext cx="1511997" cy="531809"/>
      </dsp:txXfrm>
    </dsp:sp>
    <dsp:sp modelId="{38B9925D-D01F-4ABE-BA6C-6E4D609A02A6}">
      <dsp:nvSpPr>
        <dsp:cNvPr id="0" name=""/>
        <dsp:cNvSpPr/>
      </dsp:nvSpPr>
      <dsp:spPr>
        <a:xfrm>
          <a:off x="3672493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 (o)</a:t>
          </a:r>
        </a:p>
      </dsp:txBody>
      <dsp:txXfrm>
        <a:off x="3672493" y="1671755"/>
        <a:ext cx="1511997" cy="610188"/>
      </dsp:txXfrm>
    </dsp:sp>
    <dsp:sp modelId="{600C7E3A-964A-4BE6-813C-D41F37CA6840}">
      <dsp:nvSpPr>
        <dsp:cNvPr id="0" name=""/>
        <dsp:cNvSpPr/>
      </dsp:nvSpPr>
      <dsp:spPr>
        <a:xfrm>
          <a:off x="3672493" y="2538222"/>
          <a:ext cx="1511997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</dsp:txBody>
      <dsp:txXfrm>
        <a:off x="3672493" y="2538222"/>
        <a:ext cx="1511997" cy="612000"/>
      </dsp:txXfrm>
    </dsp:sp>
    <dsp:sp modelId="{1A3090D6-5EF0-4066-9307-76A502D4EF68}">
      <dsp:nvSpPr>
        <dsp:cNvPr id="0" name=""/>
        <dsp:cNvSpPr/>
      </dsp:nvSpPr>
      <dsp:spPr>
        <a:xfrm>
          <a:off x="6324907" y="866636"/>
          <a:ext cx="1511997" cy="5488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</dsp:txBody>
      <dsp:txXfrm>
        <a:off x="6324907" y="866636"/>
        <a:ext cx="1511997" cy="548839"/>
      </dsp:txXfrm>
    </dsp:sp>
    <dsp:sp modelId="{144B31E2-F8F6-48DF-9017-1EC6268AED40}">
      <dsp:nvSpPr>
        <dsp:cNvPr id="0" name=""/>
        <dsp:cNvSpPr/>
      </dsp:nvSpPr>
      <dsp:spPr>
        <a:xfrm>
          <a:off x="5440769" y="1671755"/>
          <a:ext cx="1511997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</a:p>
      </dsp:txBody>
      <dsp:txXfrm>
        <a:off x="5440769" y="1671755"/>
        <a:ext cx="1511997" cy="612000"/>
      </dsp:txXfrm>
    </dsp:sp>
    <dsp:sp modelId="{0B5026F8-7610-45DD-9549-0F7DE55EFC3F}">
      <dsp:nvSpPr>
        <dsp:cNvPr id="0" name=""/>
        <dsp:cNvSpPr/>
      </dsp:nvSpPr>
      <dsp:spPr>
        <a:xfrm>
          <a:off x="5440769" y="2540034"/>
          <a:ext cx="1511997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Sección</a:t>
          </a:r>
        </a:p>
      </dsp:txBody>
      <dsp:txXfrm>
        <a:off x="5440769" y="2540034"/>
        <a:ext cx="1511997" cy="612000"/>
      </dsp:txXfrm>
    </dsp:sp>
    <dsp:sp modelId="{3FF78A6E-9C13-4F28-A235-67D5FB03C5CE}">
      <dsp:nvSpPr>
        <dsp:cNvPr id="0" name=""/>
        <dsp:cNvSpPr/>
      </dsp:nvSpPr>
      <dsp:spPr>
        <a:xfrm>
          <a:off x="7209045" y="1671755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General</a:t>
          </a:r>
        </a:p>
      </dsp:txBody>
      <dsp:txXfrm>
        <a:off x="7209045" y="1671755"/>
        <a:ext cx="1511997" cy="610188"/>
      </dsp:txXfrm>
    </dsp:sp>
    <dsp:sp modelId="{CB82B810-485D-4D9C-9D5A-5DBA4AF1AB26}">
      <dsp:nvSpPr>
        <dsp:cNvPr id="0" name=""/>
        <dsp:cNvSpPr/>
      </dsp:nvSpPr>
      <dsp:spPr>
        <a:xfrm>
          <a:off x="7209045" y="2538222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Promotor(a)</a:t>
          </a:r>
        </a:p>
      </dsp:txBody>
      <dsp:txXfrm>
        <a:off x="7209045" y="2538222"/>
        <a:ext cx="1511997" cy="610188"/>
      </dsp:txXfrm>
    </dsp:sp>
    <dsp:sp modelId="{C3F6F669-EDFF-4782-93FB-CE38F773F369}">
      <dsp:nvSpPr>
        <dsp:cNvPr id="0" name=""/>
        <dsp:cNvSpPr/>
      </dsp:nvSpPr>
      <dsp:spPr>
        <a:xfrm>
          <a:off x="7209045" y="3404689"/>
          <a:ext cx="1511997" cy="610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</a:p>
      </dsp:txBody>
      <dsp:txXfrm>
        <a:off x="7209045" y="3404689"/>
        <a:ext cx="1511997" cy="610188"/>
      </dsp:txXfrm>
    </dsp:sp>
    <dsp:sp modelId="{A87F38C3-12BA-4C37-8B9C-9A132586EA73}">
      <dsp:nvSpPr>
        <dsp:cNvPr id="0" name=""/>
        <dsp:cNvSpPr/>
      </dsp:nvSpPr>
      <dsp:spPr>
        <a:xfrm>
          <a:off x="7209045" y="4271156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</a:t>
          </a:r>
        </a:p>
      </dsp:txBody>
      <dsp:txXfrm>
        <a:off x="7209045" y="4271156"/>
        <a:ext cx="1511997" cy="531809"/>
      </dsp:txXfrm>
    </dsp:sp>
    <dsp:sp modelId="{53AA9969-2F6B-4333-A230-705D3C887F19}">
      <dsp:nvSpPr>
        <dsp:cNvPr id="0" name=""/>
        <dsp:cNvSpPr/>
      </dsp:nvSpPr>
      <dsp:spPr>
        <a:xfrm>
          <a:off x="7209045" y="5059244"/>
          <a:ext cx="1511997" cy="53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Área</a:t>
          </a:r>
          <a:endParaRPr lang="es-ES" sz="1200" kern="1200" dirty="0"/>
        </a:p>
      </dsp:txBody>
      <dsp:txXfrm>
        <a:off x="7209045" y="5059244"/>
        <a:ext cx="1511997" cy="53180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428492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297"/>
              </a:lnTo>
              <a:lnTo>
                <a:pt x="142046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86445" y="1514032"/>
          <a:ext cx="142046" cy="622297"/>
        </a:xfrm>
        <a:custGeom>
          <a:avLst/>
          <a:gdLst/>
          <a:ahLst/>
          <a:cxnLst/>
          <a:rect l="0" t="0" r="0" b="0"/>
          <a:pathLst>
            <a:path>
              <a:moveTo>
                <a:pt x="142046" y="0"/>
              </a:moveTo>
              <a:lnTo>
                <a:pt x="142046" y="622297"/>
              </a:lnTo>
              <a:lnTo>
                <a:pt x="0" y="6222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28492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3654913" y="1102548"/>
              </a:lnTo>
              <a:lnTo>
                <a:pt x="3654913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28492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48"/>
              </a:lnTo>
              <a:lnTo>
                <a:pt x="1827456" y="1102548"/>
              </a:lnTo>
              <a:lnTo>
                <a:pt x="1827456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DD71-1D1F-431F-9B86-359CD5641BCE}">
      <dsp:nvSpPr>
        <dsp:cNvPr id="0" name=""/>
        <dsp:cNvSpPr/>
      </dsp:nvSpPr>
      <dsp:spPr>
        <a:xfrm>
          <a:off x="4382772" y="1514032"/>
          <a:ext cx="91440" cy="12445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601035" y="1514032"/>
          <a:ext cx="1827456" cy="1244594"/>
        </a:xfrm>
        <a:custGeom>
          <a:avLst/>
          <a:gdLst/>
          <a:ahLst/>
          <a:cxnLst/>
          <a:rect l="0" t="0" r="0" b="0"/>
          <a:pathLst>
            <a:path>
              <a:moveTo>
                <a:pt x="1827456" y="0"/>
              </a:moveTo>
              <a:lnTo>
                <a:pt x="1827456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73578" y="1514032"/>
          <a:ext cx="3654913" cy="1244594"/>
        </a:xfrm>
        <a:custGeom>
          <a:avLst/>
          <a:gdLst/>
          <a:ahLst/>
          <a:cxnLst/>
          <a:rect l="0" t="0" r="0" b="0"/>
          <a:pathLst>
            <a:path>
              <a:moveTo>
                <a:pt x="3654913" y="0"/>
              </a:moveTo>
              <a:lnTo>
                <a:pt x="3654913" y="1102548"/>
              </a:lnTo>
              <a:lnTo>
                <a:pt x="0" y="1102548"/>
              </a:lnTo>
              <a:lnTo>
                <a:pt x="0" y="1244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56104" y="628260"/>
          <a:ext cx="2344775" cy="885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56104" y="628260"/>
        <a:ext cx="2344775" cy="885772"/>
      </dsp:txXfrm>
    </dsp:sp>
    <dsp:sp modelId="{F0C4384C-AAF6-4E1D-B697-D90ED7D85EDE}">
      <dsp:nvSpPr>
        <dsp:cNvPr id="0" name=""/>
        <dsp:cNvSpPr/>
      </dsp:nvSpPr>
      <dsp:spPr>
        <a:xfrm>
          <a:off x="1895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895" y="2758626"/>
        <a:ext cx="1543364" cy="1077609"/>
      </dsp:txXfrm>
    </dsp:sp>
    <dsp:sp modelId="{37AEF8C9-F153-4456-B4E8-AFD354C090D5}">
      <dsp:nvSpPr>
        <dsp:cNvPr id="0" name=""/>
        <dsp:cNvSpPr/>
      </dsp:nvSpPr>
      <dsp:spPr>
        <a:xfrm>
          <a:off x="1829352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829352" y="2758626"/>
        <a:ext cx="1543364" cy="1077609"/>
      </dsp:txXfrm>
    </dsp:sp>
    <dsp:sp modelId="{988407BE-6B41-4247-B7D5-4E7F12A8E9BA}">
      <dsp:nvSpPr>
        <dsp:cNvPr id="0" name=""/>
        <dsp:cNvSpPr/>
      </dsp:nvSpPr>
      <dsp:spPr>
        <a:xfrm>
          <a:off x="3656809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 </a:t>
          </a:r>
        </a:p>
      </dsp:txBody>
      <dsp:txXfrm>
        <a:off x="3656809" y="2758626"/>
        <a:ext cx="1543364" cy="1077609"/>
      </dsp:txXfrm>
    </dsp:sp>
    <dsp:sp modelId="{35BB5E74-0F2B-40C4-8FE2-43D641402863}">
      <dsp:nvSpPr>
        <dsp:cNvPr id="0" name=""/>
        <dsp:cNvSpPr/>
      </dsp:nvSpPr>
      <dsp:spPr>
        <a:xfrm>
          <a:off x="5484266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5484266" y="2758626"/>
        <a:ext cx="1543364" cy="1077609"/>
      </dsp:txXfrm>
    </dsp:sp>
    <dsp:sp modelId="{DF1885E9-FFBA-4900-A1E6-9819E1B9F41A}">
      <dsp:nvSpPr>
        <dsp:cNvPr id="0" name=""/>
        <dsp:cNvSpPr/>
      </dsp:nvSpPr>
      <dsp:spPr>
        <a:xfrm>
          <a:off x="7311723" y="2758626"/>
          <a:ext cx="1543364" cy="1077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311723" y="2758626"/>
        <a:ext cx="1543364" cy="1077609"/>
      </dsp:txXfrm>
    </dsp:sp>
    <dsp:sp modelId="{DB8FFD65-9583-4226-96A0-C49AC9ECFEC8}">
      <dsp:nvSpPr>
        <dsp:cNvPr id="0" name=""/>
        <dsp:cNvSpPr/>
      </dsp:nvSpPr>
      <dsp:spPr>
        <a:xfrm>
          <a:off x="2933625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2933625" y="1798124"/>
        <a:ext cx="1352819" cy="676409"/>
      </dsp:txXfrm>
    </dsp:sp>
    <dsp:sp modelId="{F575BE00-8131-4208-B246-289C54D55378}">
      <dsp:nvSpPr>
        <dsp:cNvPr id="0" name=""/>
        <dsp:cNvSpPr/>
      </dsp:nvSpPr>
      <dsp:spPr>
        <a:xfrm>
          <a:off x="4570538" y="1798124"/>
          <a:ext cx="1352819" cy="676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570538" y="1798124"/>
        <a:ext cx="1352819" cy="67640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177468" y="1415119"/>
          <a:ext cx="1522831" cy="693600"/>
        </a:xfrm>
        <a:custGeom>
          <a:avLst/>
          <a:gdLst/>
          <a:ahLst/>
          <a:cxnLst/>
          <a:rect l="0" t="0" r="0" b="0"/>
          <a:pathLst>
            <a:path>
              <a:moveTo>
                <a:pt x="1522831" y="0"/>
              </a:moveTo>
              <a:lnTo>
                <a:pt x="1522831" y="346800"/>
              </a:lnTo>
              <a:lnTo>
                <a:pt x="0" y="346800"/>
              </a:lnTo>
              <a:lnTo>
                <a:pt x="0" y="6936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700300" y="1415119"/>
          <a:ext cx="1522831" cy="69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800"/>
              </a:lnTo>
              <a:lnTo>
                <a:pt x="1522831" y="346800"/>
              </a:lnTo>
              <a:lnTo>
                <a:pt x="1522831" y="6936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311977" y="432189"/>
          <a:ext cx="2776645" cy="982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311977" y="432189"/>
        <a:ext cx="2776645" cy="982930"/>
      </dsp:txXfrm>
    </dsp:sp>
    <dsp:sp modelId="{FF82801D-DF18-4673-9E88-D611614D28FF}">
      <dsp:nvSpPr>
        <dsp:cNvPr id="0" name=""/>
        <dsp:cNvSpPr/>
      </dsp:nvSpPr>
      <dsp:spPr>
        <a:xfrm>
          <a:off x="3047100" y="2108719"/>
          <a:ext cx="2352063" cy="1059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3047100" y="2108719"/>
        <a:ext cx="2352063" cy="1059490"/>
      </dsp:txXfrm>
    </dsp:sp>
    <dsp:sp modelId="{BB25E1F9-0EF8-4B7B-902B-A470A77C5D2A}">
      <dsp:nvSpPr>
        <dsp:cNvPr id="0" name=""/>
        <dsp:cNvSpPr/>
      </dsp:nvSpPr>
      <dsp:spPr>
        <a:xfrm>
          <a:off x="1436" y="2108719"/>
          <a:ext cx="2352063" cy="1059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436" y="2108719"/>
        <a:ext cx="2352063" cy="105949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2932649" y="169657"/>
              </a:lnTo>
              <a:lnTo>
                <a:pt x="29326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57"/>
              </a:lnTo>
              <a:lnTo>
                <a:pt x="977549" y="169657"/>
              </a:lnTo>
              <a:lnTo>
                <a:pt x="977549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846566"/>
          <a:ext cx="977549" cy="339314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846566"/>
          <a:ext cx="2932649" cy="339314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169657"/>
              </a:lnTo>
              <a:lnTo>
                <a:pt x="0" y="169657"/>
              </a:lnTo>
              <a:lnTo>
                <a:pt x="0" y="339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936523" y="1038674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</a:t>
          </a:r>
        </a:p>
      </dsp:txBody>
      <dsp:txXfrm>
        <a:off x="2936523" y="1038674"/>
        <a:ext cx="1615784" cy="807892"/>
      </dsp:txXfrm>
    </dsp:sp>
    <dsp:sp modelId="{60C5216B-D491-4D9E-83BE-A9B5939F779C}">
      <dsp:nvSpPr>
        <dsp:cNvPr id="0" name=""/>
        <dsp:cNvSpPr/>
      </dsp:nvSpPr>
      <dsp:spPr>
        <a:xfrm>
          <a:off x="38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873" y="2185881"/>
        <a:ext cx="1615784" cy="807892"/>
      </dsp:txXfrm>
    </dsp:sp>
    <dsp:sp modelId="{FEF61764-7BCF-43F9-8B0D-CECCEE81811C}">
      <dsp:nvSpPr>
        <dsp:cNvPr id="0" name=""/>
        <dsp:cNvSpPr/>
      </dsp:nvSpPr>
      <dsp:spPr>
        <a:xfrm>
          <a:off x="19589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Odontólogos(as)</a:t>
          </a:r>
        </a:p>
      </dsp:txBody>
      <dsp:txXfrm>
        <a:off x="1958973" y="2185881"/>
        <a:ext cx="1615784" cy="807892"/>
      </dsp:txXfrm>
    </dsp:sp>
    <dsp:sp modelId="{40A9920A-424A-4684-9E72-DEA896F715F7}">
      <dsp:nvSpPr>
        <dsp:cNvPr id="0" name=""/>
        <dsp:cNvSpPr/>
      </dsp:nvSpPr>
      <dsp:spPr>
        <a:xfrm>
          <a:off x="39140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3914073" y="2185881"/>
        <a:ext cx="1615784" cy="807892"/>
      </dsp:txXfrm>
    </dsp:sp>
    <dsp:sp modelId="{3D20B471-85B0-4EEC-AC1F-DE5B9117836B}">
      <dsp:nvSpPr>
        <dsp:cNvPr id="0" name=""/>
        <dsp:cNvSpPr/>
      </dsp:nvSpPr>
      <dsp:spPr>
        <a:xfrm>
          <a:off x="5869173" y="2185881"/>
          <a:ext cx="1615784" cy="80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Dental</a:t>
          </a:r>
        </a:p>
      </dsp:txBody>
      <dsp:txXfrm>
        <a:off x="5869173" y="2185881"/>
        <a:ext cx="1615784" cy="8078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315905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315905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1514140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</a:t>
          </a:r>
        </a:p>
      </dsp:txBody>
      <dsp:txXfrm>
        <a:off x="2914250" y="1514140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44" y="2652646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944114" y="2652646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Maestra(o)</a:t>
          </a:r>
        </a:p>
      </dsp:txBody>
      <dsp:txXfrm>
        <a:off x="3884385" y="2652646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2652646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5824656" y="2652646"/>
        <a:ext cx="1603529" cy="801764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640"/>
              </a:lnTo>
              <a:lnTo>
                <a:pt x="132537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240034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343828"/>
          <a:ext cx="132537" cy="580640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580640"/>
              </a:lnTo>
              <a:lnTo>
                <a:pt x="0" y="580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3818342" y="1924949"/>
              </a:lnTo>
              <a:lnTo>
                <a:pt x="3818342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2291005" y="1924949"/>
              </a:lnTo>
              <a:lnTo>
                <a:pt x="2291005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949"/>
              </a:lnTo>
              <a:lnTo>
                <a:pt x="763668" y="1924949"/>
              </a:lnTo>
              <a:lnTo>
                <a:pt x="763668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688624" y="1343828"/>
          <a:ext cx="763668" cy="2057487"/>
        </a:xfrm>
        <a:custGeom>
          <a:avLst/>
          <a:gdLst/>
          <a:ahLst/>
          <a:cxnLst/>
          <a:rect l="0" t="0" r="0" b="0"/>
          <a:pathLst>
            <a:path>
              <a:moveTo>
                <a:pt x="763668" y="0"/>
              </a:moveTo>
              <a:lnTo>
                <a:pt x="763668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61287" y="1343828"/>
          <a:ext cx="2291005" cy="2057487"/>
        </a:xfrm>
        <a:custGeom>
          <a:avLst/>
          <a:gdLst/>
          <a:ahLst/>
          <a:cxnLst/>
          <a:rect l="0" t="0" r="0" b="0"/>
          <a:pathLst>
            <a:path>
              <a:moveTo>
                <a:pt x="2291005" y="0"/>
              </a:moveTo>
              <a:lnTo>
                <a:pt x="2291005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633950" y="1343828"/>
          <a:ext cx="3818342" cy="2057487"/>
        </a:xfrm>
        <a:custGeom>
          <a:avLst/>
          <a:gdLst/>
          <a:ahLst/>
          <a:cxnLst/>
          <a:rect l="0" t="0" r="0" b="0"/>
          <a:pathLst>
            <a:path>
              <a:moveTo>
                <a:pt x="3818342" y="0"/>
              </a:moveTo>
              <a:lnTo>
                <a:pt x="3818342" y="1924949"/>
              </a:lnTo>
              <a:lnTo>
                <a:pt x="0" y="1924949"/>
              </a:lnTo>
              <a:lnTo>
                <a:pt x="0" y="20574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712697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712697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281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2819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530156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30156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057493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3057493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584830" y="3401315"/>
        <a:ext cx="1262262" cy="631131"/>
      </dsp:txXfrm>
    </dsp:sp>
    <dsp:sp modelId="{9D9960D1-5F01-4D26-87B2-AD715FCF54C0}">
      <dsp:nvSpPr>
        <dsp:cNvPr id="0" name=""/>
        <dsp:cNvSpPr/>
      </dsp:nvSpPr>
      <dsp:spPr>
        <a:xfrm>
          <a:off x="6112167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6112167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639504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639504" y="3401315"/>
        <a:ext cx="1262262" cy="631131"/>
      </dsp:txXfrm>
    </dsp:sp>
    <dsp:sp modelId="{B6098F19-88EE-4DB3-A08E-941503ABA618}">
      <dsp:nvSpPr>
        <dsp:cNvPr id="0" name=""/>
        <dsp:cNvSpPr/>
      </dsp:nvSpPr>
      <dsp:spPr>
        <a:xfrm>
          <a:off x="3057493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</dsp:txBody>
      <dsp:txXfrm>
        <a:off x="3057493" y="1608903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50510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057493" y="2505109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608903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84830" y="1608903"/>
        <a:ext cx="1262262" cy="63113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9978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9978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40820"/>
          <a:ext cx="91440" cy="201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9978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9978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9978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306958"/>
          <a:ext cx="2049387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362460" y="306958"/>
        <a:ext cx="2049387" cy="690848"/>
      </dsp:txXfrm>
    </dsp:sp>
    <dsp:sp modelId="{3D7ED4C6-66A3-437F-971A-990AE29CF41B}">
      <dsp:nvSpPr>
        <dsp:cNvPr id="0" name=""/>
        <dsp:cNvSpPr/>
      </dsp:nvSpPr>
      <dsp:spPr>
        <a:xfrm>
          <a:off x="6830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6830" y="3249972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78683" y="3249972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49972"/>
          <a:ext cx="2073235" cy="16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Radiólogo(a)</a:t>
          </a:r>
        </a:p>
      </dsp:txBody>
      <dsp:txXfrm>
        <a:off x="3350536" y="3249972"/>
        <a:ext cx="2073235" cy="1619997"/>
      </dsp:txXfrm>
    </dsp:sp>
    <dsp:sp modelId="{0BC3837E-A42B-4823-8BA1-85D4CFB7F960}">
      <dsp:nvSpPr>
        <dsp:cNvPr id="0" name=""/>
        <dsp:cNvSpPr/>
      </dsp:nvSpPr>
      <dsp:spPr>
        <a:xfrm>
          <a:off x="5713928" y="3249972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5713928" y="3249972"/>
        <a:ext cx="1381696" cy="690848"/>
      </dsp:txXfrm>
    </dsp:sp>
    <dsp:sp modelId="{F0FB9C97-AC6F-4752-977F-CEC09BD2DB98}">
      <dsp:nvSpPr>
        <dsp:cNvPr id="0" name=""/>
        <dsp:cNvSpPr/>
      </dsp:nvSpPr>
      <dsp:spPr>
        <a:xfrm>
          <a:off x="5713928" y="414260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5713928" y="4142603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49972"/>
          <a:ext cx="1381696" cy="69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385780" y="3249972"/>
        <a:ext cx="1381696" cy="691200"/>
      </dsp:txXfrm>
    </dsp:sp>
    <dsp:sp modelId="{D14CC8D6-A8C8-4ECD-8578-6E445F5F15C0}">
      <dsp:nvSpPr>
        <dsp:cNvPr id="0" name=""/>
        <dsp:cNvSpPr/>
      </dsp:nvSpPr>
      <dsp:spPr>
        <a:xfrm>
          <a:off x="2860379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60379" y="1287963"/>
        <a:ext cx="1381696" cy="690848"/>
      </dsp:txXfrm>
    </dsp:sp>
    <dsp:sp modelId="{2338BDBC-0600-4BB1-B982-D431E88A7ACC}">
      <dsp:nvSpPr>
        <dsp:cNvPr id="0" name=""/>
        <dsp:cNvSpPr/>
      </dsp:nvSpPr>
      <dsp:spPr>
        <a:xfrm>
          <a:off x="4532232" y="128796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B</a:t>
          </a:r>
        </a:p>
      </dsp:txBody>
      <dsp:txXfrm>
        <a:off x="4532232" y="1287963"/>
        <a:ext cx="1381696" cy="690848"/>
      </dsp:txXfrm>
    </dsp:sp>
    <dsp:sp modelId="{F05EAF32-1425-4DA5-AE18-C1C1551D55AC}">
      <dsp:nvSpPr>
        <dsp:cNvPr id="0" name=""/>
        <dsp:cNvSpPr/>
      </dsp:nvSpPr>
      <dsp:spPr>
        <a:xfrm>
          <a:off x="2860379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2860379" y="2268967"/>
        <a:ext cx="1381696" cy="690848"/>
      </dsp:txXfrm>
    </dsp:sp>
    <dsp:sp modelId="{76E05969-6592-4B29-B960-8EC73AF2A182}">
      <dsp:nvSpPr>
        <dsp:cNvPr id="0" name=""/>
        <dsp:cNvSpPr/>
      </dsp:nvSpPr>
      <dsp:spPr>
        <a:xfrm>
          <a:off x="4532232" y="2268967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Salud</a:t>
          </a:r>
        </a:p>
      </dsp:txBody>
      <dsp:txXfrm>
        <a:off x="4532232" y="2268967"/>
        <a:ext cx="1381696" cy="690848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E</a:t>
          </a:r>
        </a:p>
      </dsp:txBody>
      <dsp:txXfrm>
        <a:off x="1078650" y="1586445"/>
        <a:ext cx="1782216" cy="89110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91F3B-C841-488A-AE60-82093F2795F8}">
      <dsp:nvSpPr>
        <dsp:cNvPr id="0" name=""/>
        <dsp:cNvSpPr/>
      </dsp:nvSpPr>
      <dsp:spPr>
        <a:xfrm>
          <a:off x="1970503" y="3757530"/>
          <a:ext cx="91440" cy="285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1970503" y="2805885"/>
          <a:ext cx="91440" cy="247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043F4-20B4-4ACC-8586-43088F9E1D70}">
      <dsp:nvSpPr>
        <dsp:cNvPr id="0" name=""/>
        <dsp:cNvSpPr/>
      </dsp:nvSpPr>
      <dsp:spPr>
        <a:xfrm>
          <a:off x="1970314" y="1569190"/>
          <a:ext cx="91440" cy="316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9" y="0"/>
              </a:lnTo>
              <a:lnTo>
                <a:pt x="45909" y="3168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927062" y="623928"/>
          <a:ext cx="2177943" cy="9452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Prioritarios</a:t>
          </a:r>
        </a:p>
      </dsp:txBody>
      <dsp:txXfrm>
        <a:off x="927062" y="623928"/>
        <a:ext cx="2177943" cy="945261"/>
      </dsp:txXfrm>
    </dsp:sp>
    <dsp:sp modelId="{D840A685-958E-4F05-BDAD-5E08D3C296EB}">
      <dsp:nvSpPr>
        <dsp:cNvPr id="0" name=""/>
        <dsp:cNvSpPr/>
      </dsp:nvSpPr>
      <dsp:spPr>
        <a:xfrm>
          <a:off x="1199139" y="1886015"/>
          <a:ext cx="1634168" cy="919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Atención a Grupos Prioritarios</a:t>
          </a:r>
        </a:p>
      </dsp:txBody>
      <dsp:txXfrm>
        <a:off x="1199139" y="1886015"/>
        <a:ext cx="1634168" cy="919869"/>
      </dsp:txXfrm>
    </dsp:sp>
    <dsp:sp modelId="{C49571D2-F9E1-4DE2-931F-F8FA277B80FB}">
      <dsp:nvSpPr>
        <dsp:cNvPr id="0" name=""/>
        <dsp:cNvSpPr/>
      </dsp:nvSpPr>
      <dsp:spPr>
        <a:xfrm>
          <a:off x="1290374" y="3053233"/>
          <a:ext cx="1451698" cy="704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1290374" y="3053233"/>
        <a:ext cx="1451698" cy="704296"/>
      </dsp:txXfrm>
    </dsp:sp>
    <dsp:sp modelId="{51D3928A-6004-48B0-8538-4BF3F6E23C85}">
      <dsp:nvSpPr>
        <dsp:cNvPr id="0" name=""/>
        <dsp:cNvSpPr/>
      </dsp:nvSpPr>
      <dsp:spPr>
        <a:xfrm>
          <a:off x="1026861" y="4042595"/>
          <a:ext cx="1978724" cy="978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026861" y="4042595"/>
        <a:ext cx="1978724" cy="97826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Religiosos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6" y="504048"/>
        <a:ext cx="3022942" cy="1132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025403" y="253827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13"/>
              </a:lnTo>
              <a:lnTo>
                <a:pt x="769796" y="379713"/>
              </a:lnTo>
              <a:lnTo>
                <a:pt x="769796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255607" y="2538273"/>
          <a:ext cx="769796" cy="513314"/>
        </a:xfrm>
        <a:custGeom>
          <a:avLst/>
          <a:gdLst/>
          <a:ahLst/>
          <a:cxnLst/>
          <a:rect l="0" t="0" r="0" b="0"/>
          <a:pathLst>
            <a:path>
              <a:moveTo>
                <a:pt x="769796" y="0"/>
              </a:moveTo>
              <a:lnTo>
                <a:pt x="769796" y="379713"/>
              </a:lnTo>
              <a:lnTo>
                <a:pt x="0" y="379713"/>
              </a:lnTo>
              <a:lnTo>
                <a:pt x="0" y="51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142816" y="1911073"/>
          <a:ext cx="1882587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882587" y="133600"/>
              </a:lnTo>
              <a:lnTo>
                <a:pt x="1882587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2176422" y="279027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00"/>
              </a:lnTo>
              <a:lnTo>
                <a:pt x="1539592" y="133600"/>
              </a:lnTo>
              <a:lnTo>
                <a:pt x="1539592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130702" y="2790276"/>
          <a:ext cx="91440" cy="267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636830" y="2790276"/>
          <a:ext cx="1539592" cy="267201"/>
        </a:xfrm>
        <a:custGeom>
          <a:avLst/>
          <a:gdLst/>
          <a:ahLst/>
          <a:cxnLst/>
          <a:rect l="0" t="0" r="0" b="0"/>
          <a:pathLst>
            <a:path>
              <a:moveTo>
                <a:pt x="1539592" y="0"/>
              </a:moveTo>
              <a:lnTo>
                <a:pt x="1539592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176422" y="1911073"/>
          <a:ext cx="1966393" cy="267201"/>
        </a:xfrm>
        <a:custGeom>
          <a:avLst/>
          <a:gdLst/>
          <a:ahLst/>
          <a:cxnLst/>
          <a:rect l="0" t="0" r="0" b="0"/>
          <a:pathLst>
            <a:path>
              <a:moveTo>
                <a:pt x="1966393" y="0"/>
              </a:moveTo>
              <a:lnTo>
                <a:pt x="1966393" y="133600"/>
              </a:lnTo>
              <a:lnTo>
                <a:pt x="0" y="133600"/>
              </a:lnTo>
              <a:lnTo>
                <a:pt x="0" y="26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3062817" y="1274878"/>
          <a:ext cx="2159997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062817" y="1274878"/>
        <a:ext cx="2159997" cy="636195"/>
      </dsp:txXfrm>
    </dsp:sp>
    <dsp:sp modelId="{7B658CFB-8011-47EE-A5F8-BFDDDA227166}">
      <dsp:nvSpPr>
        <dsp:cNvPr id="0" name=""/>
        <dsp:cNvSpPr/>
      </dsp:nvSpPr>
      <dsp:spPr>
        <a:xfrm>
          <a:off x="1540227" y="2178275"/>
          <a:ext cx="1272390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Talleres</a:t>
          </a:r>
        </a:p>
      </dsp:txBody>
      <dsp:txXfrm>
        <a:off x="1540227" y="2178275"/>
        <a:ext cx="1272390" cy="612000"/>
      </dsp:txXfrm>
    </dsp:sp>
    <dsp:sp modelId="{E54347ED-FC84-4072-A4CF-49CCF081AD45}">
      <dsp:nvSpPr>
        <dsp:cNvPr id="0" name=""/>
        <dsp:cNvSpPr/>
      </dsp:nvSpPr>
      <dsp:spPr>
        <a:xfrm>
          <a:off x="635" y="305747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635" y="3057478"/>
        <a:ext cx="1272390" cy="636195"/>
      </dsp:txXfrm>
    </dsp:sp>
    <dsp:sp modelId="{BF25BA90-64ED-4ACD-B273-C084258BDA2A}">
      <dsp:nvSpPr>
        <dsp:cNvPr id="0" name=""/>
        <dsp:cNvSpPr/>
      </dsp:nvSpPr>
      <dsp:spPr>
        <a:xfrm>
          <a:off x="1540227" y="305747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540227" y="3057478"/>
        <a:ext cx="1272390" cy="636195"/>
      </dsp:txXfrm>
    </dsp:sp>
    <dsp:sp modelId="{8A0E1643-1DC6-47DC-B9AC-5A5EB10D169C}">
      <dsp:nvSpPr>
        <dsp:cNvPr id="0" name=""/>
        <dsp:cNvSpPr/>
      </dsp:nvSpPr>
      <dsp:spPr>
        <a:xfrm>
          <a:off x="3079819" y="3057478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3079819" y="3057478"/>
        <a:ext cx="1272390" cy="636195"/>
      </dsp:txXfrm>
    </dsp:sp>
    <dsp:sp modelId="{7143B0EB-96B0-45D8-96D8-881F24DD0577}">
      <dsp:nvSpPr>
        <dsp:cNvPr id="0" name=""/>
        <dsp:cNvSpPr/>
      </dsp:nvSpPr>
      <dsp:spPr>
        <a:xfrm>
          <a:off x="5305402" y="2178275"/>
          <a:ext cx="1440002" cy="3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 Seguro</a:t>
          </a:r>
          <a:endParaRPr lang="es-ES" sz="1200" b="0" kern="1200" dirty="0"/>
        </a:p>
      </dsp:txBody>
      <dsp:txXfrm>
        <a:off x="5305402" y="2178275"/>
        <a:ext cx="1440002" cy="359997"/>
      </dsp:txXfrm>
    </dsp:sp>
    <dsp:sp modelId="{B136A9E3-EA26-49DA-99C0-2F250FEAEB60}">
      <dsp:nvSpPr>
        <dsp:cNvPr id="0" name=""/>
        <dsp:cNvSpPr/>
      </dsp:nvSpPr>
      <dsp:spPr>
        <a:xfrm>
          <a:off x="4619412" y="3051587"/>
          <a:ext cx="1272390" cy="63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619412" y="3051587"/>
        <a:ext cx="1272390" cy="637200"/>
      </dsp:txXfrm>
    </dsp:sp>
    <dsp:sp modelId="{74ACC1DE-8831-4FA8-830B-53FE41B71B2B}">
      <dsp:nvSpPr>
        <dsp:cNvPr id="0" name=""/>
        <dsp:cNvSpPr/>
      </dsp:nvSpPr>
      <dsp:spPr>
        <a:xfrm>
          <a:off x="6159004" y="3051587"/>
          <a:ext cx="1272390" cy="636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6159004" y="3051587"/>
        <a:ext cx="1272390" cy="636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3851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3851" y="1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480" y="4776789"/>
            <a:ext cx="5487041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3851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77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1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79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7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04/07/2019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7.xml"/><Relationship Id="rId5" Type="http://schemas.openxmlformats.org/officeDocument/2006/relationships/diagramQuickStyle" Target="../diagrams/quickStyle67.xml"/><Relationship Id="rId4" Type="http://schemas.openxmlformats.org/officeDocument/2006/relationships/diagramLayout" Target="../diagrams/layout6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9.xml"/><Relationship Id="rId5" Type="http://schemas.openxmlformats.org/officeDocument/2006/relationships/diagramQuickStyle" Target="../diagrams/quickStyle69.xml"/><Relationship Id="rId4" Type="http://schemas.openxmlformats.org/officeDocument/2006/relationships/diagramLayout" Target="../diagrams/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1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35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41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970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411760" y="1772816"/>
          <a:ext cx="46085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64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7387093"/>
              </p:ext>
            </p:extLst>
          </p:nvPr>
        </p:nvGraphicFramePr>
        <p:xfrm>
          <a:off x="179512" y="695824"/>
          <a:ext cx="8795792" cy="577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1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16588157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4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3336879"/>
              </p:ext>
            </p:extLst>
          </p:nvPr>
        </p:nvGraphicFramePr>
        <p:xfrm>
          <a:off x="147565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0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4678868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0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33684852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7317268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19336703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0982518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36346313"/>
              </p:ext>
            </p:extLst>
          </p:nvPr>
        </p:nvGraphicFramePr>
        <p:xfrm>
          <a:off x="1259632" y="1628800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755576" y="1124744"/>
          <a:ext cx="777686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5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51520" y="1268760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3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1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123728" y="2245320"/>
          <a:ext cx="5040560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2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39552" y="1052736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1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3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2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67544" y="1196752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5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907704" y="1772816"/>
          <a:ext cx="5544616" cy="4045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4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65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2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000188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2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755576" y="1268760"/>
          <a:ext cx="7691038" cy="440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6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1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755576" y="1844824"/>
          <a:ext cx="7920879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6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8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61025" y="1124744"/>
          <a:ext cx="8421710" cy="529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0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3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5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4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524000" y="1700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2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2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9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28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157492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1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8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3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979712" y="2326178"/>
          <a:ext cx="5184576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82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4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4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1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395458" y="2060848"/>
          <a:ext cx="635308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2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4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331640" y="1124744"/>
          <a:ext cx="65527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8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547664" y="1196752"/>
          <a:ext cx="609600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8972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0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7436516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4871045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19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5813011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9677609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8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953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7993329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0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13996949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271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4123844"/>
              </p:ext>
            </p:extLst>
          </p:nvPr>
        </p:nvGraphicFramePr>
        <p:xfrm>
          <a:off x="251520" y="1268760"/>
          <a:ext cx="87500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22137518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822613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9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684204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0388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29163382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3568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7504" y="1340768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9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979712" y="1700808"/>
          <a:ext cx="5400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6005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2928" y="27777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3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191" y="-641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07504" y="105273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7263378"/>
              </p:ext>
            </p:extLst>
          </p:nvPr>
        </p:nvGraphicFramePr>
        <p:xfrm>
          <a:off x="2555776" y="1052736"/>
          <a:ext cx="40324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7428443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2574</Words>
  <Application>Microsoft Office PowerPoint</Application>
  <PresentationFormat>Presentación en pantalla (4:3)</PresentationFormat>
  <Paragraphs>838</Paragraphs>
  <Slides>97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97</vt:i4>
      </vt:variant>
    </vt:vector>
  </HeadingPairs>
  <TitlesOfParts>
    <vt:vector size="102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Kassandra Elizabeth Rojas Rangel</cp:lastModifiedBy>
  <cp:revision>1413</cp:revision>
  <cp:lastPrinted>2019-06-13T18:24:19Z</cp:lastPrinted>
  <dcterms:created xsi:type="dcterms:W3CDTF">2018-05-18T00:47:28Z</dcterms:created>
  <dcterms:modified xsi:type="dcterms:W3CDTF">2019-07-04T15:57:30Z</dcterms:modified>
</cp:coreProperties>
</file>